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8" r:id="rId5"/>
  </p:sldMasterIdLst>
  <p:notesMasterIdLst>
    <p:notesMasterId r:id="rId49"/>
  </p:notesMasterIdLst>
  <p:sldIdLst>
    <p:sldId id="318" r:id="rId6"/>
    <p:sldId id="374" r:id="rId7"/>
    <p:sldId id="505" r:id="rId8"/>
    <p:sldId id="508" r:id="rId9"/>
    <p:sldId id="509" r:id="rId10"/>
    <p:sldId id="506" r:id="rId11"/>
    <p:sldId id="507" r:id="rId12"/>
    <p:sldId id="510" r:id="rId13"/>
    <p:sldId id="511" r:id="rId14"/>
    <p:sldId id="512" r:id="rId15"/>
    <p:sldId id="513" r:id="rId16"/>
    <p:sldId id="536" r:id="rId17"/>
    <p:sldId id="537" r:id="rId18"/>
    <p:sldId id="530" r:id="rId19"/>
    <p:sldId id="527" r:id="rId20"/>
    <p:sldId id="514" r:id="rId21"/>
    <p:sldId id="516" r:id="rId22"/>
    <p:sldId id="517" r:id="rId23"/>
    <p:sldId id="518" r:id="rId24"/>
    <p:sldId id="519" r:id="rId25"/>
    <p:sldId id="520" r:id="rId26"/>
    <p:sldId id="528" r:id="rId27"/>
    <p:sldId id="529" r:id="rId28"/>
    <p:sldId id="521" r:id="rId29"/>
    <p:sldId id="522" r:id="rId30"/>
    <p:sldId id="523" r:id="rId31"/>
    <p:sldId id="524" r:id="rId32"/>
    <p:sldId id="525" r:id="rId33"/>
    <p:sldId id="526" r:id="rId34"/>
    <p:sldId id="538" r:id="rId35"/>
    <p:sldId id="531" r:id="rId36"/>
    <p:sldId id="532" r:id="rId37"/>
    <p:sldId id="533" r:id="rId38"/>
    <p:sldId id="534" r:id="rId39"/>
    <p:sldId id="535" r:id="rId40"/>
    <p:sldId id="1341" r:id="rId41"/>
    <p:sldId id="1335" r:id="rId42"/>
    <p:sldId id="1336" r:id="rId43"/>
    <p:sldId id="1337" r:id="rId44"/>
    <p:sldId id="1342" r:id="rId45"/>
    <p:sldId id="1343" r:id="rId46"/>
    <p:sldId id="256" r:id="rId47"/>
    <p:sldId id="503"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3D2731-9CFA-6BA9-D671-3C71AFA9F70B}" name="Nisha Vashisht" initials="NV" userId="Nisha Vashisht" providerId="None"/>
  <p188:author id="{D24BB44B-B093-2626-016A-2A62D99C71B6}" name="Sheila Lima-Strong" initials="SL" userId="S::sstrong@mitre.org::564bd7d7-d95f-4f03-bf9b-872cda8deb81" providerId="AD"/>
  <p188:author id="{C7181577-1B59-8124-BD6F-4E7DBF45DD06}" name="Palestino, Loren (CMS/CMCS)" initials="LP" userId="S::loren.palestino@cms.hhs.gov::dc730e3e-225e-46c3-a1d9-411d700fca3d" providerId="AD"/>
  <p188:author id="{9BD3A87D-4A2F-9F07-72DF-4DD5CAD70E98}" name="Johnson, Alejandra (CMS/CMCS)" initials="AJ" userId="S::alejandra.johnson@cms.hhs.gov::66f8b2bf-92bf-40c6-b627-b6447327adcf" providerId="AD"/>
  <p188:author id="{8578869B-6732-1AD2-AB49-9703E12BD0AA}" name="Loren Palestino" initials="LP" userId="nvWXrf0zd31Jmpebl6GfUp6IflqCHTH+lO/zHstEaPs=" providerId="None"/>
  <p188:author id="{65F7D6BD-32C4-420F-923B-E3EDBDA01FCE}" name="Victoria Cardoza Kairys" initials="VK" userId="S::VKAIRYS@MITRE.ORG::aa44975f-d723-4595-b5d1-d6380ed0a0f9" providerId="AD"/>
  <p188:author id="{5A6073CD-2AAF-B406-91C4-11269DB84DBA}" name="Amy Strait" initials="AS" userId="S::ASTRAIT@MITRE.ORG::f9a5551b-78c6-4d6c-a064-4abe8bef6db6" providerId="AD"/>
  <p188:author id="{98CE36D2-1B75-8C03-258A-D1A86A2D4A11}" name="Wallace Watson" initials="WW" userId="S::WWATSON@MITRE.ORG::cdcf63cb-f148-43c9-954a-9fc15bdb0a8a" providerId="AD"/>
  <p188:author id="{D5033EF4-2929-DBFE-D9E9-49A5AEABE240}" name="Douglas S Hoff" initials="DH" userId="S::DOUGHOFF@MITRE.ORG::e288264b-19a7-4764-830c-2799d730b8c4" providerId="AD"/>
  <p188:author id="{4AF9AEF9-0854-B43A-DD92-9A6D7F89CC9A}" name="Sheila Lima-Strong" initials="SL" userId="S::SSTRONG@MITRE.ORG::564bd7d7-d95f-4f03-bf9b-872cda8deb8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4A9C"/>
    <a:srgbClr val="C6D9F3"/>
    <a:srgbClr val="004A9C"/>
    <a:srgbClr val="0000FF"/>
    <a:srgbClr val="B9DDFF"/>
    <a:srgbClr val="DCE8F8"/>
    <a:srgbClr val="FFD00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9274" autoAdjust="0"/>
  </p:normalViewPr>
  <p:slideViewPr>
    <p:cSldViewPr snapToGrid="0">
      <p:cViewPr varScale="1">
        <p:scale>
          <a:sx n="54" d="100"/>
          <a:sy n="54" d="100"/>
        </p:scale>
        <p:origin x="275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55"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Dunlap" userId="20355489209_tp_box_2" providerId="OAuth2" clId="{91B7EF54-86C8-4C32-A5C3-6406A90C217B}"/>
    <pc:docChg chg="undo custSel addSld modSld">
      <pc:chgData name="Jessica Dunlap" userId="20355489209_tp_box_2" providerId="OAuth2" clId="{91B7EF54-86C8-4C32-A5C3-6406A90C217B}" dt="2026-09-24T11:01:14.826" v="1312" actId="20577"/>
      <pc:docMkLst>
        <pc:docMk/>
      </pc:docMkLst>
      <pc:sldChg chg="modNotesTx">
        <pc:chgData name="Jessica Dunlap" userId="20355489209_tp_box_2" providerId="OAuth2" clId="{91B7EF54-86C8-4C32-A5C3-6406A90C217B}" dt="2026-09-16T11:28:31.300" v="402" actId="313"/>
        <pc:sldMkLst>
          <pc:docMk/>
          <pc:sldMk cId="2133837188" sldId="256"/>
        </pc:sldMkLst>
      </pc:sldChg>
      <pc:sldChg chg="modSp mod modNotes modNotesTx">
        <pc:chgData name="Jessica Dunlap" userId="20355489209_tp_box_2" providerId="OAuth2" clId="{91B7EF54-86C8-4C32-A5C3-6406A90C217B}" dt="2026-09-16T12:54:35.464" v="984" actId="20577"/>
        <pc:sldMkLst>
          <pc:docMk/>
          <pc:sldMk cId="3413199594" sldId="318"/>
        </pc:sldMkLst>
        <pc:spChg chg="mod">
          <ac:chgData name="Jessica Dunlap" userId="20355489209_tp_box_2" providerId="OAuth2" clId="{91B7EF54-86C8-4C32-A5C3-6406A90C217B}" dt="2026-09-16T12:28:20.278" v="785" actId="20577"/>
          <ac:spMkLst>
            <pc:docMk/>
            <pc:sldMk cId="3413199594" sldId="318"/>
            <ac:spMk id="11" creationId="{A6903400-B932-F84D-BD05-84F5F66E1372}"/>
          </ac:spMkLst>
        </pc:spChg>
        <pc:spChg chg="mod">
          <ac:chgData name="Jessica Dunlap" userId="20355489209_tp_box_2" providerId="OAuth2" clId="{91B7EF54-86C8-4C32-A5C3-6406A90C217B}" dt="2026-09-15T14:42:28.668" v="226" actId="20577"/>
          <ac:spMkLst>
            <pc:docMk/>
            <pc:sldMk cId="3413199594" sldId="318"/>
            <ac:spMk id="13" creationId="{7CE8C33C-86EB-1645-92BF-6E3F30EAD56E}"/>
          </ac:spMkLst>
        </pc:spChg>
      </pc:sldChg>
      <pc:sldChg chg="modSp mod modNotes modNotesTx">
        <pc:chgData name="Jessica Dunlap" userId="20355489209_tp_box_2" providerId="OAuth2" clId="{91B7EF54-86C8-4C32-A5C3-6406A90C217B}" dt="2026-09-16T12:33:26.819" v="831" actId="20577"/>
        <pc:sldMkLst>
          <pc:docMk/>
          <pc:sldMk cId="1346965427" sldId="374"/>
        </pc:sldMkLst>
        <pc:spChg chg="mod">
          <ac:chgData name="Jessica Dunlap" userId="20355489209_tp_box_2" providerId="OAuth2" clId="{91B7EF54-86C8-4C32-A5C3-6406A90C217B}" dt="2026-09-16T12:33:26.819" v="831" actId="20577"/>
          <ac:spMkLst>
            <pc:docMk/>
            <pc:sldMk cId="1346965427" sldId="374"/>
            <ac:spMk id="8" creationId="{4E520BFC-3999-E335-37D0-2B3DCE2FAB5E}"/>
          </ac:spMkLst>
        </pc:spChg>
        <pc:spChg chg="mod">
          <ac:chgData name="Jessica Dunlap" userId="20355489209_tp_box_2" providerId="OAuth2" clId="{91B7EF54-86C8-4C32-A5C3-6406A90C217B}" dt="2026-09-16T12:28:42.874" v="786" actId="20577"/>
          <ac:spMkLst>
            <pc:docMk/>
            <pc:sldMk cId="1346965427" sldId="374"/>
            <ac:spMk id="16" creationId="{0A2F1449-5133-9A4E-1CA5-79A9A191342D}"/>
          </ac:spMkLst>
        </pc:spChg>
        <pc:spChg chg="mod">
          <ac:chgData name="Jessica Dunlap" userId="20355489209_tp_box_2" providerId="OAuth2" clId="{91B7EF54-86C8-4C32-A5C3-6406A90C217B}" dt="2026-09-16T12:28:47.474" v="787" actId="20577"/>
          <ac:spMkLst>
            <pc:docMk/>
            <pc:sldMk cId="1346965427" sldId="374"/>
            <ac:spMk id="20" creationId="{C51D7B39-CB50-8EB2-DACE-38F90C792262}"/>
          </ac:spMkLst>
        </pc:spChg>
      </pc:sldChg>
      <pc:sldChg chg="modNotesTx">
        <pc:chgData name="Jessica Dunlap" userId="20355489209_tp_box_2" providerId="OAuth2" clId="{91B7EF54-86C8-4C32-A5C3-6406A90C217B}" dt="2026-09-16T12:56:52.840" v="993" actId="113"/>
        <pc:sldMkLst>
          <pc:docMk/>
          <pc:sldMk cId="2539227938" sldId="505"/>
        </pc:sldMkLst>
      </pc:sldChg>
      <pc:sldChg chg="modNotesTx">
        <pc:chgData name="Jessica Dunlap" userId="20355489209_tp_box_2" providerId="OAuth2" clId="{91B7EF54-86C8-4C32-A5C3-6406A90C217B}" dt="2026-09-16T12:59:44.525" v="995" actId="113"/>
        <pc:sldMkLst>
          <pc:docMk/>
          <pc:sldMk cId="3329335013" sldId="506"/>
        </pc:sldMkLst>
      </pc:sldChg>
      <pc:sldChg chg="modNotesTx">
        <pc:chgData name="Jessica Dunlap" userId="20355489209_tp_box_2" providerId="OAuth2" clId="{91B7EF54-86C8-4C32-A5C3-6406A90C217B}" dt="2026-09-24T10:56:35.427" v="1243" actId="20577"/>
        <pc:sldMkLst>
          <pc:docMk/>
          <pc:sldMk cId="3057781332" sldId="507"/>
        </pc:sldMkLst>
      </pc:sldChg>
      <pc:sldChg chg="modNotesTx">
        <pc:chgData name="Jessica Dunlap" userId="20355489209_tp_box_2" providerId="OAuth2" clId="{91B7EF54-86C8-4C32-A5C3-6406A90C217B}" dt="2026-09-16T11:26:55.276" v="388" actId="313"/>
        <pc:sldMkLst>
          <pc:docMk/>
          <pc:sldMk cId="2761690364" sldId="508"/>
        </pc:sldMkLst>
      </pc:sldChg>
      <pc:sldChg chg="modNotesTx">
        <pc:chgData name="Jessica Dunlap" userId="20355489209_tp_box_2" providerId="OAuth2" clId="{91B7EF54-86C8-4C32-A5C3-6406A90C217B}" dt="2026-09-16T11:27:04.122" v="390" actId="313"/>
        <pc:sldMkLst>
          <pc:docMk/>
          <pc:sldMk cId="402596268" sldId="509"/>
        </pc:sldMkLst>
      </pc:sldChg>
      <pc:sldChg chg="modSp mod modNotes modNotesTx">
        <pc:chgData name="Jessica Dunlap" userId="20355489209_tp_box_2" providerId="OAuth2" clId="{91B7EF54-86C8-4C32-A5C3-6406A90C217B}" dt="2026-09-16T11:50:54.207" v="551" actId="20577"/>
        <pc:sldMkLst>
          <pc:docMk/>
          <pc:sldMk cId="2510151901" sldId="510"/>
        </pc:sldMkLst>
        <pc:spChg chg="mod">
          <ac:chgData name="Jessica Dunlap" userId="20355489209_tp_box_2" providerId="OAuth2" clId="{91B7EF54-86C8-4C32-A5C3-6406A90C217B}" dt="2026-09-16T11:49:39.088" v="546" actId="20577"/>
          <ac:spMkLst>
            <pc:docMk/>
            <pc:sldMk cId="2510151901" sldId="510"/>
            <ac:spMk id="2" creationId="{F2318B6A-3F02-966A-39C9-0E3504E50FDE}"/>
          </ac:spMkLst>
        </pc:spChg>
        <pc:spChg chg="mod">
          <ac:chgData name="Jessica Dunlap" userId="20355489209_tp_box_2" providerId="OAuth2" clId="{91B7EF54-86C8-4C32-A5C3-6406A90C217B}" dt="2026-09-16T11:49:47.609" v="548" actId="20577"/>
          <ac:spMkLst>
            <pc:docMk/>
            <pc:sldMk cId="2510151901" sldId="510"/>
            <ac:spMk id="8" creationId="{17D5246A-0662-9227-4D8E-2FADA3959B8A}"/>
          </ac:spMkLst>
        </pc:spChg>
      </pc:sldChg>
      <pc:sldChg chg="modSp mod modNotes modNotesTx">
        <pc:chgData name="Jessica Dunlap" userId="20355489209_tp_box_2" providerId="OAuth2" clId="{91B7EF54-86C8-4C32-A5C3-6406A90C217B}" dt="2026-09-24T10:57:12.780" v="1261" actId="20577"/>
        <pc:sldMkLst>
          <pc:docMk/>
          <pc:sldMk cId="310295138" sldId="511"/>
        </pc:sldMkLst>
        <pc:spChg chg="mod">
          <ac:chgData name="Jessica Dunlap" userId="20355489209_tp_box_2" providerId="OAuth2" clId="{91B7EF54-86C8-4C32-A5C3-6406A90C217B}" dt="2026-09-16T11:52:39.696" v="552" actId="20577"/>
          <ac:spMkLst>
            <pc:docMk/>
            <pc:sldMk cId="310295138" sldId="511"/>
            <ac:spMk id="2" creationId="{DF8AEDA1-7D7E-9585-2EA0-D3FAF7CFD925}"/>
          </ac:spMkLst>
        </pc:spChg>
        <pc:spChg chg="mod">
          <ac:chgData name="Jessica Dunlap" userId="20355489209_tp_box_2" providerId="OAuth2" clId="{91B7EF54-86C8-4C32-A5C3-6406A90C217B}" dt="2026-09-16T11:52:56.313" v="553" actId="20577"/>
          <ac:spMkLst>
            <pc:docMk/>
            <pc:sldMk cId="310295138" sldId="511"/>
            <ac:spMk id="5" creationId="{D0A8E68B-51EA-C383-36A7-A98B72E1AC63}"/>
          </ac:spMkLst>
        </pc:spChg>
      </pc:sldChg>
      <pc:sldChg chg="modSp mod modNotes modNotesTx">
        <pc:chgData name="Jessica Dunlap" userId="20355489209_tp_box_2" providerId="OAuth2" clId="{91B7EF54-86C8-4C32-A5C3-6406A90C217B}" dt="2026-09-16T11:53:32.216" v="556" actId="20577"/>
        <pc:sldMkLst>
          <pc:docMk/>
          <pc:sldMk cId="3044555300" sldId="512"/>
        </pc:sldMkLst>
        <pc:spChg chg="mod">
          <ac:chgData name="Jessica Dunlap" userId="20355489209_tp_box_2" providerId="OAuth2" clId="{91B7EF54-86C8-4C32-A5C3-6406A90C217B}" dt="2026-09-16T11:53:18.449" v="554" actId="20577"/>
          <ac:spMkLst>
            <pc:docMk/>
            <pc:sldMk cId="3044555300" sldId="512"/>
            <ac:spMk id="2" creationId="{02BB5F2F-CF3D-311F-4720-C5BD8BD5BED8}"/>
          </ac:spMkLst>
        </pc:spChg>
        <pc:spChg chg="mod">
          <ac:chgData name="Jessica Dunlap" userId="20355489209_tp_box_2" providerId="OAuth2" clId="{91B7EF54-86C8-4C32-A5C3-6406A90C217B}" dt="2026-09-16T11:53:26.848" v="555" actId="20577"/>
          <ac:spMkLst>
            <pc:docMk/>
            <pc:sldMk cId="3044555300" sldId="512"/>
            <ac:spMk id="5" creationId="{8E0DC235-35FF-58D4-6D38-234B07384628}"/>
          </ac:spMkLst>
        </pc:spChg>
      </pc:sldChg>
      <pc:sldChg chg="modSp mod modNotes modNotesTx">
        <pc:chgData name="Jessica Dunlap" userId="20355489209_tp_box_2" providerId="OAuth2" clId="{91B7EF54-86C8-4C32-A5C3-6406A90C217B}" dt="2026-09-16T14:40:34.208" v="1227" actId="20577"/>
        <pc:sldMkLst>
          <pc:docMk/>
          <pc:sldMk cId="2621203370" sldId="513"/>
        </pc:sldMkLst>
        <pc:spChg chg="mod">
          <ac:chgData name="Jessica Dunlap" userId="20355489209_tp_box_2" providerId="OAuth2" clId="{91B7EF54-86C8-4C32-A5C3-6406A90C217B}" dt="2026-09-16T12:29:18.858" v="788" actId="20577"/>
          <ac:spMkLst>
            <pc:docMk/>
            <pc:sldMk cId="2621203370" sldId="513"/>
            <ac:spMk id="8" creationId="{CB4DF9AA-1F38-B3A5-6CEF-8718D48358DB}"/>
          </ac:spMkLst>
        </pc:spChg>
      </pc:sldChg>
      <pc:sldChg chg="modNotesTx">
        <pc:chgData name="Jessica Dunlap" userId="20355489209_tp_box_2" providerId="OAuth2" clId="{91B7EF54-86C8-4C32-A5C3-6406A90C217B}" dt="2026-09-16T11:31:39.224" v="441" actId="313"/>
        <pc:sldMkLst>
          <pc:docMk/>
          <pc:sldMk cId="3935226264" sldId="514"/>
        </pc:sldMkLst>
      </pc:sldChg>
      <pc:sldChg chg="modSp mod modNotesTx">
        <pc:chgData name="Jessica Dunlap" userId="20355489209_tp_box_2" providerId="OAuth2" clId="{91B7EF54-86C8-4C32-A5C3-6406A90C217B}" dt="2026-09-16T11:31:12.035" v="433" actId="313"/>
        <pc:sldMkLst>
          <pc:docMk/>
          <pc:sldMk cId="1141191540" sldId="516"/>
        </pc:sldMkLst>
        <pc:spChg chg="mod">
          <ac:chgData name="Jessica Dunlap" userId="20355489209_tp_box_2" providerId="OAuth2" clId="{91B7EF54-86C8-4C32-A5C3-6406A90C217B}" dt="2026-09-15T13:58:00.043" v="103" actId="20577"/>
          <ac:spMkLst>
            <pc:docMk/>
            <pc:sldMk cId="1141191540" sldId="516"/>
            <ac:spMk id="2" creationId="{0BF8B1D4-8117-4E0D-9305-056DD04E1C06}"/>
          </ac:spMkLst>
        </pc:spChg>
      </pc:sldChg>
      <pc:sldChg chg="modNotesTx">
        <pc:chgData name="Jessica Dunlap" userId="20355489209_tp_box_2" providerId="OAuth2" clId="{91B7EF54-86C8-4C32-A5C3-6406A90C217B}" dt="2026-09-16T12:07:51.240" v="689" actId="20577"/>
        <pc:sldMkLst>
          <pc:docMk/>
          <pc:sldMk cId="2406782285" sldId="517"/>
        </pc:sldMkLst>
      </pc:sldChg>
      <pc:sldChg chg="modNotesTx">
        <pc:chgData name="Jessica Dunlap" userId="20355489209_tp_box_2" providerId="OAuth2" clId="{91B7EF54-86C8-4C32-A5C3-6406A90C217B}" dt="2026-09-16T12:09:12.569" v="693" actId="20577"/>
        <pc:sldMkLst>
          <pc:docMk/>
          <pc:sldMk cId="701068835" sldId="518"/>
        </pc:sldMkLst>
      </pc:sldChg>
      <pc:sldChg chg="modNotesTx">
        <pc:chgData name="Jessica Dunlap" userId="20355489209_tp_box_2" providerId="OAuth2" clId="{91B7EF54-86C8-4C32-A5C3-6406A90C217B}" dt="2026-09-16T11:30:19.273" v="422" actId="313"/>
        <pc:sldMkLst>
          <pc:docMk/>
          <pc:sldMk cId="1167042195" sldId="519"/>
        </pc:sldMkLst>
      </pc:sldChg>
      <pc:sldChg chg="modNotesTx">
        <pc:chgData name="Jessica Dunlap" userId="20355489209_tp_box_2" providerId="OAuth2" clId="{91B7EF54-86C8-4C32-A5C3-6406A90C217B}" dt="2026-09-16T11:30:15.814" v="421" actId="313"/>
        <pc:sldMkLst>
          <pc:docMk/>
          <pc:sldMk cId="2926680749" sldId="520"/>
        </pc:sldMkLst>
      </pc:sldChg>
      <pc:sldChg chg="modNotesTx">
        <pc:chgData name="Jessica Dunlap" userId="20355489209_tp_box_2" providerId="OAuth2" clId="{91B7EF54-86C8-4C32-A5C3-6406A90C217B}" dt="2026-09-16T12:14:15.697" v="698" actId="20577"/>
        <pc:sldMkLst>
          <pc:docMk/>
          <pc:sldMk cId="112089316" sldId="521"/>
        </pc:sldMkLst>
      </pc:sldChg>
      <pc:sldChg chg="modNotesTx">
        <pc:chgData name="Jessica Dunlap" userId="20355489209_tp_box_2" providerId="OAuth2" clId="{91B7EF54-86C8-4C32-A5C3-6406A90C217B}" dt="2026-09-16T13:22:55.860" v="1018" actId="20577"/>
        <pc:sldMkLst>
          <pc:docMk/>
          <pc:sldMk cId="494878827" sldId="522"/>
        </pc:sldMkLst>
      </pc:sldChg>
      <pc:sldChg chg="modNotesTx">
        <pc:chgData name="Jessica Dunlap" userId="20355489209_tp_box_2" providerId="OAuth2" clId="{91B7EF54-86C8-4C32-A5C3-6406A90C217B}" dt="2026-09-16T12:17:41.922" v="751" actId="20577"/>
        <pc:sldMkLst>
          <pc:docMk/>
          <pc:sldMk cId="1635682741" sldId="523"/>
        </pc:sldMkLst>
      </pc:sldChg>
      <pc:sldChg chg="modNotesTx">
        <pc:chgData name="Jessica Dunlap" userId="20355489209_tp_box_2" providerId="OAuth2" clId="{91B7EF54-86C8-4C32-A5C3-6406A90C217B}" dt="2026-09-16T13:37:17.020" v="1121" actId="20577"/>
        <pc:sldMkLst>
          <pc:docMk/>
          <pc:sldMk cId="3818423415" sldId="524"/>
        </pc:sldMkLst>
      </pc:sldChg>
      <pc:sldChg chg="modNotesTx">
        <pc:chgData name="Jessica Dunlap" userId="20355489209_tp_box_2" providerId="OAuth2" clId="{91B7EF54-86C8-4C32-A5C3-6406A90C217B}" dt="2026-09-16T11:29:51.434" v="415" actId="313"/>
        <pc:sldMkLst>
          <pc:docMk/>
          <pc:sldMk cId="3629464876" sldId="525"/>
        </pc:sldMkLst>
      </pc:sldChg>
      <pc:sldChg chg="modNotesTx">
        <pc:chgData name="Jessica Dunlap" userId="20355489209_tp_box_2" providerId="OAuth2" clId="{91B7EF54-86C8-4C32-A5C3-6406A90C217B}" dt="2026-09-15T14:52:23.021" v="258" actId="20577"/>
        <pc:sldMkLst>
          <pc:docMk/>
          <pc:sldMk cId="4179900054" sldId="526"/>
        </pc:sldMkLst>
      </pc:sldChg>
      <pc:sldChg chg="modNotesTx">
        <pc:chgData name="Jessica Dunlap" userId="20355489209_tp_box_2" providerId="OAuth2" clId="{91B7EF54-86C8-4C32-A5C3-6406A90C217B}" dt="2026-09-16T12:02:16.217" v="681" actId="20577"/>
        <pc:sldMkLst>
          <pc:docMk/>
          <pc:sldMk cId="4107313926" sldId="527"/>
        </pc:sldMkLst>
      </pc:sldChg>
      <pc:sldChg chg="modNotesTx">
        <pc:chgData name="Jessica Dunlap" userId="20355489209_tp_box_2" providerId="OAuth2" clId="{91B7EF54-86C8-4C32-A5C3-6406A90C217B}" dt="2026-09-15T14:50:48.004" v="252" actId="20577"/>
        <pc:sldMkLst>
          <pc:docMk/>
          <pc:sldMk cId="3578698259" sldId="528"/>
        </pc:sldMkLst>
      </pc:sldChg>
      <pc:sldChg chg="modNotesTx">
        <pc:chgData name="Jessica Dunlap" userId="20355489209_tp_box_2" providerId="OAuth2" clId="{91B7EF54-86C8-4C32-A5C3-6406A90C217B}" dt="2026-09-15T14:51:41.221" v="254" actId="20577"/>
        <pc:sldMkLst>
          <pc:docMk/>
          <pc:sldMk cId="3065075476" sldId="529"/>
        </pc:sldMkLst>
      </pc:sldChg>
      <pc:sldChg chg="modNotesTx">
        <pc:chgData name="Jessica Dunlap" userId="20355489209_tp_box_2" providerId="OAuth2" clId="{91B7EF54-86C8-4C32-A5C3-6406A90C217B}" dt="2026-09-16T11:31:49.823" v="444" actId="313"/>
        <pc:sldMkLst>
          <pc:docMk/>
          <pc:sldMk cId="2592898970" sldId="530"/>
        </pc:sldMkLst>
      </pc:sldChg>
      <pc:sldChg chg="modSp mod modNotes modNotesTx">
        <pc:chgData name="Jessica Dunlap" userId="20355489209_tp_box_2" providerId="OAuth2" clId="{91B7EF54-86C8-4C32-A5C3-6406A90C217B}" dt="2026-09-16T12:23:13.554" v="756" actId="20577"/>
        <pc:sldMkLst>
          <pc:docMk/>
          <pc:sldMk cId="2170899641" sldId="531"/>
        </pc:sldMkLst>
        <pc:spChg chg="mod">
          <ac:chgData name="Jessica Dunlap" userId="20355489209_tp_box_2" providerId="OAuth2" clId="{91B7EF54-86C8-4C32-A5C3-6406A90C217B}" dt="2026-09-16T12:23:07.652" v="755" actId="20577"/>
          <ac:spMkLst>
            <pc:docMk/>
            <pc:sldMk cId="2170899641" sldId="531"/>
            <ac:spMk id="7" creationId="{0F2B53C4-8949-6046-6467-BC59C38745DE}"/>
          </ac:spMkLst>
        </pc:spChg>
      </pc:sldChg>
      <pc:sldChg chg="modSp mod modNotes modNotesTx">
        <pc:chgData name="Jessica Dunlap" userId="20355489209_tp_box_2" providerId="OAuth2" clId="{91B7EF54-86C8-4C32-A5C3-6406A90C217B}" dt="2026-09-16T12:23:30.521" v="758" actId="20577"/>
        <pc:sldMkLst>
          <pc:docMk/>
          <pc:sldMk cId="2656784570" sldId="532"/>
        </pc:sldMkLst>
        <pc:spChg chg="mod">
          <ac:chgData name="Jessica Dunlap" userId="20355489209_tp_box_2" providerId="OAuth2" clId="{91B7EF54-86C8-4C32-A5C3-6406A90C217B}" dt="2026-09-16T12:23:23.084" v="757" actId="20577"/>
          <ac:spMkLst>
            <pc:docMk/>
            <pc:sldMk cId="2656784570" sldId="532"/>
            <ac:spMk id="2" creationId="{7BD23AC6-7316-35FC-D7FA-4F2F277BAB3A}"/>
          </ac:spMkLst>
        </pc:spChg>
      </pc:sldChg>
      <pc:sldChg chg="modSp mod modNotesTx">
        <pc:chgData name="Jessica Dunlap" userId="20355489209_tp_box_2" providerId="OAuth2" clId="{91B7EF54-86C8-4C32-A5C3-6406A90C217B}" dt="2026-09-16T12:23:47.930" v="759" actId="20577"/>
        <pc:sldMkLst>
          <pc:docMk/>
          <pc:sldMk cId="1366660615" sldId="533"/>
        </pc:sldMkLst>
        <pc:spChg chg="mod">
          <ac:chgData name="Jessica Dunlap" userId="20355489209_tp_box_2" providerId="OAuth2" clId="{91B7EF54-86C8-4C32-A5C3-6406A90C217B}" dt="2026-09-16T12:23:47.930" v="759" actId="20577"/>
          <ac:spMkLst>
            <pc:docMk/>
            <pc:sldMk cId="1366660615" sldId="533"/>
            <ac:spMk id="2" creationId="{519DB0C6-2F6C-8390-A6C6-643B959E2B99}"/>
          </ac:spMkLst>
        </pc:spChg>
      </pc:sldChg>
      <pc:sldChg chg="modSp mod modNotes modNotesTx">
        <pc:chgData name="Jessica Dunlap" userId="20355489209_tp_box_2" providerId="OAuth2" clId="{91B7EF54-86C8-4C32-A5C3-6406A90C217B}" dt="2026-09-16T12:24:11.986" v="761" actId="20577"/>
        <pc:sldMkLst>
          <pc:docMk/>
          <pc:sldMk cId="1423110171" sldId="534"/>
        </pc:sldMkLst>
        <pc:spChg chg="mod">
          <ac:chgData name="Jessica Dunlap" userId="20355489209_tp_box_2" providerId="OAuth2" clId="{91B7EF54-86C8-4C32-A5C3-6406A90C217B}" dt="2026-09-16T12:24:04.018" v="760" actId="20577"/>
          <ac:spMkLst>
            <pc:docMk/>
            <pc:sldMk cId="1423110171" sldId="534"/>
            <ac:spMk id="2" creationId="{A5B38BD6-8CD8-A78D-601A-5C6ABE45D84C}"/>
          </ac:spMkLst>
        </pc:spChg>
      </pc:sldChg>
      <pc:sldChg chg="modSp mod modNotesTx">
        <pc:chgData name="Jessica Dunlap" userId="20355489209_tp_box_2" providerId="OAuth2" clId="{91B7EF54-86C8-4C32-A5C3-6406A90C217B}" dt="2026-09-16T12:24:24.890" v="762" actId="20577"/>
        <pc:sldMkLst>
          <pc:docMk/>
          <pc:sldMk cId="455352343" sldId="535"/>
        </pc:sldMkLst>
        <pc:spChg chg="mod">
          <ac:chgData name="Jessica Dunlap" userId="20355489209_tp_box_2" providerId="OAuth2" clId="{91B7EF54-86C8-4C32-A5C3-6406A90C217B}" dt="2026-09-16T12:24:24.890" v="762" actId="20577"/>
          <ac:spMkLst>
            <pc:docMk/>
            <pc:sldMk cId="455352343" sldId="535"/>
            <ac:spMk id="2" creationId="{249F3466-E115-B95F-22E7-07158EBA0F69}"/>
          </ac:spMkLst>
        </pc:spChg>
      </pc:sldChg>
      <pc:sldChg chg="modSp mod modNotesTx">
        <pc:chgData name="Jessica Dunlap" userId="20355489209_tp_box_2" providerId="OAuth2" clId="{91B7EF54-86C8-4C32-A5C3-6406A90C217B}" dt="2026-09-16T13:06:11.818" v="1005" actId="113"/>
        <pc:sldMkLst>
          <pc:docMk/>
          <pc:sldMk cId="944755656" sldId="536"/>
        </pc:sldMkLst>
        <pc:spChg chg="mod">
          <ac:chgData name="Jessica Dunlap" userId="20355489209_tp_box_2" providerId="OAuth2" clId="{91B7EF54-86C8-4C32-A5C3-6406A90C217B}" dt="2026-09-16T12:30:05.002" v="789" actId="20577"/>
          <ac:spMkLst>
            <pc:docMk/>
            <pc:sldMk cId="944755656" sldId="536"/>
            <ac:spMk id="12" creationId="{562ADB8C-684C-DD05-ED5B-884365399866}"/>
          </ac:spMkLst>
        </pc:spChg>
      </pc:sldChg>
      <pc:sldChg chg="modSp mod modNotesTx">
        <pc:chgData name="Jessica Dunlap" userId="20355489209_tp_box_2" providerId="OAuth2" clId="{91B7EF54-86C8-4C32-A5C3-6406A90C217B}" dt="2026-09-16T13:07:40.796" v="1013" actId="20577"/>
        <pc:sldMkLst>
          <pc:docMk/>
          <pc:sldMk cId="1821381063" sldId="537"/>
        </pc:sldMkLst>
        <pc:spChg chg="mod">
          <ac:chgData name="Jessica Dunlap" userId="20355489209_tp_box_2" providerId="OAuth2" clId="{91B7EF54-86C8-4C32-A5C3-6406A90C217B}" dt="2026-09-16T12:30:33.899" v="790" actId="20577"/>
          <ac:spMkLst>
            <pc:docMk/>
            <pc:sldMk cId="1821381063" sldId="537"/>
            <ac:spMk id="23" creationId="{49F21048-6465-5839-11E3-00B319F45414}"/>
          </ac:spMkLst>
        </pc:spChg>
        <pc:spChg chg="mod">
          <ac:chgData name="Jessica Dunlap" userId="20355489209_tp_box_2" providerId="OAuth2" clId="{91B7EF54-86C8-4C32-A5C3-6406A90C217B}" dt="2026-09-15T13:48:42.902" v="69" actId="14100"/>
          <ac:spMkLst>
            <pc:docMk/>
            <pc:sldMk cId="1821381063" sldId="537"/>
            <ac:spMk id="30" creationId="{11895F1D-C95A-BC03-70A7-3FCFF77E3905}"/>
          </ac:spMkLst>
        </pc:spChg>
        <pc:spChg chg="mod">
          <ac:chgData name="Jessica Dunlap" userId="20355489209_tp_box_2" providerId="OAuth2" clId="{91B7EF54-86C8-4C32-A5C3-6406A90C217B}" dt="2026-09-15T13:48:57.763" v="81" actId="20577"/>
          <ac:spMkLst>
            <pc:docMk/>
            <pc:sldMk cId="1821381063" sldId="537"/>
            <ac:spMk id="32" creationId="{98FBD86C-48BC-622B-E4AE-A63EC221A13A}"/>
          </ac:spMkLst>
        </pc:spChg>
      </pc:sldChg>
      <pc:sldChg chg="addSp delSp modSp new mod modNotes modNotesTx">
        <pc:chgData name="Jessica Dunlap" userId="20355489209_tp_box_2" providerId="OAuth2" clId="{91B7EF54-86C8-4C32-A5C3-6406A90C217B}" dt="2026-09-16T12:21:53.915" v="754" actId="113"/>
        <pc:sldMkLst>
          <pc:docMk/>
          <pc:sldMk cId="170530578" sldId="538"/>
        </pc:sldMkLst>
        <pc:spChg chg="mod">
          <ac:chgData name="Jessica Dunlap" userId="20355489209_tp_box_2" providerId="OAuth2" clId="{91B7EF54-86C8-4C32-A5C3-6406A90C217B}" dt="2026-09-15T14:37:37.302" v="211"/>
          <ac:spMkLst>
            <pc:docMk/>
            <pc:sldMk cId="170530578" sldId="538"/>
            <ac:spMk id="2" creationId="{E9BF3D40-1476-A235-A4DF-4247494C9F45}"/>
          </ac:spMkLst>
        </pc:spChg>
        <pc:graphicFrameChg chg="add mod modGraphic">
          <ac:chgData name="Jessica Dunlap" userId="20355489209_tp_box_2" providerId="OAuth2" clId="{91B7EF54-86C8-4C32-A5C3-6406A90C217B}" dt="2026-09-16T11:32:17.446" v="448"/>
          <ac:graphicFrameMkLst>
            <pc:docMk/>
            <pc:sldMk cId="170530578" sldId="538"/>
            <ac:graphicFrameMk id="7" creationId="{ED89DAAF-C0FD-8036-B9EF-51B1F5AC229E}"/>
          </ac:graphicFrameMkLst>
        </pc:graphicFrameChg>
      </pc:sldChg>
      <pc:sldChg chg="modSp mod modNotesTx">
        <pc:chgData name="Jessica Dunlap" userId="20355489209_tp_box_2" providerId="OAuth2" clId="{91B7EF54-86C8-4C32-A5C3-6406A90C217B}" dt="2026-09-24T11:00:50.722" v="1271" actId="20577"/>
        <pc:sldMkLst>
          <pc:docMk/>
          <pc:sldMk cId="1156587755" sldId="1335"/>
        </pc:sldMkLst>
        <pc:spChg chg="mod">
          <ac:chgData name="Jessica Dunlap" userId="20355489209_tp_box_2" providerId="OAuth2" clId="{91B7EF54-86C8-4C32-A5C3-6406A90C217B}" dt="2026-09-16T12:34:38.539" v="837" actId="20577"/>
          <ac:spMkLst>
            <pc:docMk/>
            <pc:sldMk cId="1156587755" sldId="1335"/>
            <ac:spMk id="4" creationId="{80BBBC04-7137-7359-CAC5-29778662592C}"/>
          </ac:spMkLst>
        </pc:spChg>
      </pc:sldChg>
      <pc:sldChg chg="modSp mod modNotesTx">
        <pc:chgData name="Jessica Dunlap" userId="20355489209_tp_box_2" providerId="OAuth2" clId="{91B7EF54-86C8-4C32-A5C3-6406A90C217B}" dt="2026-09-24T11:00:56.827" v="1281" actId="20577"/>
        <pc:sldMkLst>
          <pc:docMk/>
          <pc:sldMk cId="94119074" sldId="1336"/>
        </pc:sldMkLst>
        <pc:spChg chg="mod">
          <ac:chgData name="Jessica Dunlap" userId="20355489209_tp_box_2" providerId="OAuth2" clId="{91B7EF54-86C8-4C32-A5C3-6406A90C217B}" dt="2026-09-16T12:35:17.970" v="838" actId="20577"/>
          <ac:spMkLst>
            <pc:docMk/>
            <pc:sldMk cId="94119074" sldId="1336"/>
            <ac:spMk id="4" creationId="{D5A348CC-C3A7-7A4F-15DD-2E97F388457E}"/>
          </ac:spMkLst>
        </pc:spChg>
      </pc:sldChg>
      <pc:sldChg chg="modSp modNotesTx">
        <pc:chgData name="Jessica Dunlap" userId="20355489209_tp_box_2" providerId="OAuth2" clId="{91B7EF54-86C8-4C32-A5C3-6406A90C217B}" dt="2026-09-24T11:01:03.339" v="1291" actId="20577"/>
        <pc:sldMkLst>
          <pc:docMk/>
          <pc:sldMk cId="2427115876" sldId="1337"/>
        </pc:sldMkLst>
        <pc:spChg chg="mod">
          <ac:chgData name="Jessica Dunlap" userId="20355489209_tp_box_2" providerId="OAuth2" clId="{91B7EF54-86C8-4C32-A5C3-6406A90C217B}" dt="2026-09-16T11:35:16.417" v="451"/>
          <ac:spMkLst>
            <pc:docMk/>
            <pc:sldMk cId="2427115876" sldId="1337"/>
            <ac:spMk id="4" creationId="{48FACDAB-CC0D-43DC-55DE-649D13637642}"/>
          </ac:spMkLst>
        </pc:spChg>
      </pc:sldChg>
      <pc:sldChg chg="modNotesTx">
        <pc:chgData name="Jessica Dunlap" userId="20355489209_tp_box_2" providerId="OAuth2" clId="{91B7EF54-86C8-4C32-A5C3-6406A90C217B}" dt="2026-09-16T13:31:16.533" v="1118" actId="20577"/>
        <pc:sldMkLst>
          <pc:docMk/>
          <pc:sldMk cId="2109161735" sldId="1341"/>
        </pc:sldMkLst>
      </pc:sldChg>
      <pc:sldChg chg="modNotesTx">
        <pc:chgData name="Jessica Dunlap" userId="20355489209_tp_box_2" providerId="OAuth2" clId="{91B7EF54-86C8-4C32-A5C3-6406A90C217B}" dt="2026-09-24T11:01:08.490" v="1301" actId="20577"/>
        <pc:sldMkLst>
          <pc:docMk/>
          <pc:sldMk cId="752047245" sldId="1342"/>
        </pc:sldMkLst>
      </pc:sldChg>
      <pc:sldChg chg="modSp mod modNotesTx">
        <pc:chgData name="Jessica Dunlap" userId="20355489209_tp_box_2" providerId="OAuth2" clId="{91B7EF54-86C8-4C32-A5C3-6406A90C217B}" dt="2026-09-24T11:01:14.826" v="1312" actId="20577"/>
        <pc:sldMkLst>
          <pc:docMk/>
          <pc:sldMk cId="1052342085" sldId="1343"/>
        </pc:sldMkLst>
        <pc:spChg chg="mod">
          <ac:chgData name="Jessica Dunlap" userId="20355489209_tp_box_2" providerId="OAuth2" clId="{91B7EF54-86C8-4C32-A5C3-6406A90C217B}" dt="2026-09-16T12:43:57.858" v="844" actId="20577"/>
          <ac:spMkLst>
            <pc:docMk/>
            <pc:sldMk cId="1052342085" sldId="1343"/>
            <ac:spMk id="4" creationId="{67274A88-7926-70B2-D25E-3376FBC0D1CA}"/>
          </ac:spMkLst>
        </pc:spChg>
      </pc:sldChg>
    </pc:docChg>
  </pc:docChgLst>
  <pc:docChgLst>
    <pc:chgData name="Jessica Dunlap" userId="f9KGZiI2M56AM4F8t5ZNwlEyLjwbfOuOojS1v9x87Wo=" providerId="None" clId="Web-{D5ADA85B-B948-447C-A999-7A0DE7DE2CA8}"/>
    <pc:docChg chg="modSld">
      <pc:chgData name="Jessica Dunlap" userId="f9KGZiI2M56AM4F8t5ZNwlEyLjwbfOuOojS1v9x87Wo=" providerId="None" clId="Web-{D5ADA85B-B948-447C-A999-7A0DE7DE2CA8}" dt="2026-09-16T12:52:34.993" v="2" actId="20577"/>
      <pc:docMkLst>
        <pc:docMk/>
      </pc:docMkLst>
      <pc:sldChg chg="modSp">
        <pc:chgData name="Jessica Dunlap" userId="f9KGZiI2M56AM4F8t5ZNwlEyLjwbfOuOojS1v9x87Wo=" providerId="None" clId="Web-{D5ADA85B-B948-447C-A999-7A0DE7DE2CA8}" dt="2026-09-16T12:51:24.618" v="0" actId="20577"/>
        <pc:sldMkLst>
          <pc:docMk/>
          <pc:sldMk cId="1821381063" sldId="537"/>
        </pc:sldMkLst>
        <pc:spChg chg="mod">
          <ac:chgData name="Jessica Dunlap" userId="f9KGZiI2M56AM4F8t5ZNwlEyLjwbfOuOojS1v9x87Wo=" providerId="None" clId="Web-{D5ADA85B-B948-447C-A999-7A0DE7DE2CA8}" dt="2026-09-16T12:51:24.618" v="0" actId="20577"/>
          <ac:spMkLst>
            <pc:docMk/>
            <pc:sldMk cId="1821381063" sldId="537"/>
            <ac:spMk id="32" creationId="{98FBD86C-48BC-622B-E4AE-A63EC221A13A}"/>
          </ac:spMkLst>
        </pc:spChg>
      </pc:sldChg>
      <pc:sldChg chg="modSp">
        <pc:chgData name="Jessica Dunlap" userId="f9KGZiI2M56AM4F8t5ZNwlEyLjwbfOuOojS1v9x87Wo=" providerId="None" clId="Web-{D5ADA85B-B948-447C-A999-7A0DE7DE2CA8}" dt="2026-09-16T12:52:34.993" v="2" actId="20577"/>
        <pc:sldMkLst>
          <pc:docMk/>
          <pc:sldMk cId="1156587755" sldId="1335"/>
        </pc:sldMkLst>
        <pc:spChg chg="mod">
          <ac:chgData name="Jessica Dunlap" userId="f9KGZiI2M56AM4F8t5ZNwlEyLjwbfOuOojS1v9x87Wo=" providerId="None" clId="Web-{D5ADA85B-B948-447C-A999-7A0DE7DE2CA8}" dt="2026-09-16T12:52:34.993" v="2" actId="20577"/>
          <ac:spMkLst>
            <pc:docMk/>
            <pc:sldMk cId="1156587755" sldId="1335"/>
            <ac:spMk id="4" creationId="{80BBBC04-7137-7359-CAC5-29778662592C}"/>
          </ac:spMkLst>
        </pc:spChg>
      </pc:sldChg>
    </pc:docChg>
  </pc:docChgLst>
  <pc:docChgLst>
    <pc:chgData name="ALEJANDRA JOHNSON" userId="13217385724_tp_box_2" providerId="OAuth2" clId="{2BFCEE11-8BD6-47DA-980F-B6A1D56E2BEC}"/>
    <pc:docChg chg="undo custSel delSld modSld sldOrd">
      <pc:chgData name="ALEJANDRA JOHNSON" userId="13217385724_tp_box_2" providerId="OAuth2" clId="{2BFCEE11-8BD6-47DA-980F-B6A1D56E2BEC}" dt="2026-09-08T15:03:02.185" v="414" actId="113"/>
      <pc:docMkLst>
        <pc:docMk/>
      </pc:docMkLst>
      <pc:sldChg chg="ord">
        <pc:chgData name="ALEJANDRA JOHNSON" userId="13217385724_tp_box_2" providerId="OAuth2" clId="{2BFCEE11-8BD6-47DA-980F-B6A1D56E2BEC}" dt="2026-09-08T15:02:16.786" v="402"/>
        <pc:sldMkLst>
          <pc:docMk/>
          <pc:sldMk cId="2133837188" sldId="256"/>
        </pc:sldMkLst>
      </pc:sldChg>
      <pc:sldChg chg="delSp modSp mod">
        <pc:chgData name="ALEJANDRA JOHNSON" userId="13217385724_tp_box_2" providerId="OAuth2" clId="{2BFCEE11-8BD6-47DA-980F-B6A1D56E2BEC}" dt="2026-09-08T14:55:23.689" v="387" actId="478"/>
        <pc:sldMkLst>
          <pc:docMk/>
          <pc:sldMk cId="3413199594" sldId="318"/>
        </pc:sldMkLst>
        <pc:spChg chg="mod">
          <ac:chgData name="ALEJANDRA JOHNSON" userId="13217385724_tp_box_2" providerId="OAuth2" clId="{2BFCEE11-8BD6-47DA-980F-B6A1D56E2BEC}" dt="2026-09-08T14:17:36.977" v="65" actId="20577"/>
          <ac:spMkLst>
            <pc:docMk/>
            <pc:sldMk cId="3413199594" sldId="318"/>
            <ac:spMk id="13" creationId="{7CE8C33C-86EB-1645-92BF-6E3F30EAD56E}"/>
          </ac:spMkLst>
        </pc:spChg>
      </pc:sldChg>
      <pc:sldChg chg="modSp mod">
        <pc:chgData name="ALEJANDRA JOHNSON" userId="13217385724_tp_box_2" providerId="OAuth2" clId="{2BFCEE11-8BD6-47DA-980F-B6A1D56E2BEC}" dt="2026-09-08T14:18:09.871" v="96" actId="6549"/>
        <pc:sldMkLst>
          <pc:docMk/>
          <pc:sldMk cId="1346965427" sldId="374"/>
        </pc:sldMkLst>
        <pc:spChg chg="mod">
          <ac:chgData name="ALEJANDRA JOHNSON" userId="13217385724_tp_box_2" providerId="OAuth2" clId="{2BFCEE11-8BD6-47DA-980F-B6A1D56E2BEC}" dt="2026-09-08T14:18:09.871" v="96" actId="6549"/>
          <ac:spMkLst>
            <pc:docMk/>
            <pc:sldMk cId="1346965427" sldId="374"/>
            <ac:spMk id="8" creationId="{4E520BFC-3999-E335-37D0-2B3DCE2FAB5E}"/>
          </ac:spMkLst>
        </pc:spChg>
      </pc:sldChg>
      <pc:sldChg chg="addSp delSp modSp mod ord">
        <pc:chgData name="ALEJANDRA JOHNSON" userId="13217385724_tp_box_2" providerId="OAuth2" clId="{2BFCEE11-8BD6-47DA-980F-B6A1D56E2BEC}" dt="2026-09-08T15:03:02.185" v="414" actId="113"/>
        <pc:sldMkLst>
          <pc:docMk/>
          <pc:sldMk cId="2274617190" sldId="503"/>
        </pc:sldMkLst>
        <pc:spChg chg="mod">
          <ac:chgData name="ALEJANDRA JOHNSON" userId="13217385724_tp_box_2" providerId="OAuth2" clId="{2BFCEE11-8BD6-47DA-980F-B6A1D56E2BEC}" dt="2026-09-08T14:35:52.214" v="225" actId="6549"/>
          <ac:spMkLst>
            <pc:docMk/>
            <pc:sldMk cId="2274617190" sldId="503"/>
            <ac:spMk id="6" creationId="{B981B873-CF24-8E38-D3E3-BB83F4F3084C}"/>
          </ac:spMkLst>
        </pc:spChg>
        <pc:spChg chg="mod">
          <ac:chgData name="ALEJANDRA JOHNSON" userId="13217385724_tp_box_2" providerId="OAuth2" clId="{2BFCEE11-8BD6-47DA-980F-B6A1D56E2BEC}" dt="2026-09-08T15:03:02.185" v="414" actId="113"/>
          <ac:spMkLst>
            <pc:docMk/>
            <pc:sldMk cId="2274617190" sldId="503"/>
            <ac:spMk id="8" creationId="{8C98FB9C-251A-68DA-CDEB-1E6E06E16FAE}"/>
          </ac:spMkLst>
        </pc:spChg>
      </pc:sldChg>
      <pc:sldChg chg="modSp mod">
        <pc:chgData name="ALEJANDRA JOHNSON" userId="13217385724_tp_box_2" providerId="OAuth2" clId="{2BFCEE11-8BD6-47DA-980F-B6A1D56E2BEC}" dt="2026-09-08T15:01:20.899" v="398" actId="1076"/>
        <pc:sldMkLst>
          <pc:docMk/>
          <pc:sldMk cId="3329335013" sldId="506"/>
        </pc:sldMkLst>
        <pc:graphicFrameChg chg="mod modGraphic">
          <ac:chgData name="ALEJANDRA JOHNSON" userId="13217385724_tp_box_2" providerId="OAuth2" clId="{2BFCEE11-8BD6-47DA-980F-B6A1D56E2BEC}" dt="2026-09-08T15:01:20.899" v="398" actId="1076"/>
          <ac:graphicFrameMkLst>
            <pc:docMk/>
            <pc:sldMk cId="3329335013" sldId="506"/>
            <ac:graphicFrameMk id="3" creationId="{84CDFE77-1ED4-8F2F-3308-A8E445689D32}"/>
          </ac:graphicFrameMkLst>
        </pc:graphicFrameChg>
      </pc:sldChg>
      <pc:sldChg chg="modSp mod">
        <pc:chgData name="ALEJANDRA JOHNSON" userId="13217385724_tp_box_2" providerId="OAuth2" clId="{2BFCEE11-8BD6-47DA-980F-B6A1D56E2BEC}" dt="2026-09-08T15:01:29.304" v="399" actId="404"/>
        <pc:sldMkLst>
          <pc:docMk/>
          <pc:sldMk cId="3057781332" sldId="507"/>
        </pc:sldMkLst>
        <pc:graphicFrameChg chg="mod modGraphic">
          <ac:chgData name="ALEJANDRA JOHNSON" userId="13217385724_tp_box_2" providerId="OAuth2" clId="{2BFCEE11-8BD6-47DA-980F-B6A1D56E2BEC}" dt="2026-09-08T15:01:29.304" v="399" actId="404"/>
          <ac:graphicFrameMkLst>
            <pc:docMk/>
            <pc:sldMk cId="3057781332" sldId="507"/>
            <ac:graphicFrameMk id="3" creationId="{5B54655C-F35C-981F-F7D5-F6E968EB1959}"/>
          </ac:graphicFrameMkLst>
        </pc:graphicFrameChg>
      </pc:sldChg>
      <pc:sldChg chg="modSp mod">
        <pc:chgData name="ALEJANDRA JOHNSON" userId="13217385724_tp_box_2" providerId="OAuth2" clId="{2BFCEE11-8BD6-47DA-980F-B6A1D56E2BEC}" dt="2026-09-08T14:56:14.951" v="389" actId="2711"/>
        <pc:sldMkLst>
          <pc:docMk/>
          <pc:sldMk cId="2761690364" sldId="508"/>
        </pc:sldMkLst>
        <pc:spChg chg="mod">
          <ac:chgData name="ALEJANDRA JOHNSON" userId="13217385724_tp_box_2" providerId="OAuth2" clId="{2BFCEE11-8BD6-47DA-980F-B6A1D56E2BEC}" dt="2026-09-08T14:56:14.951" v="389" actId="2711"/>
          <ac:spMkLst>
            <pc:docMk/>
            <pc:sldMk cId="2761690364" sldId="508"/>
            <ac:spMk id="5" creationId="{E7910356-5DF5-B012-093B-5F4645EDDF5C}"/>
          </ac:spMkLst>
        </pc:spChg>
      </pc:sldChg>
      <pc:sldChg chg="modSp mod">
        <pc:chgData name="ALEJANDRA JOHNSON" userId="13217385724_tp_box_2" providerId="OAuth2" clId="{2BFCEE11-8BD6-47DA-980F-B6A1D56E2BEC}" dt="2026-09-08T14:56:07.656" v="388" actId="2711"/>
        <pc:sldMkLst>
          <pc:docMk/>
          <pc:sldMk cId="402596268" sldId="509"/>
        </pc:sldMkLst>
        <pc:spChg chg="mod">
          <ac:chgData name="ALEJANDRA JOHNSON" userId="13217385724_tp_box_2" providerId="OAuth2" clId="{2BFCEE11-8BD6-47DA-980F-B6A1D56E2BEC}" dt="2026-09-08T14:56:07.656" v="388" actId="2711"/>
          <ac:spMkLst>
            <pc:docMk/>
            <pc:sldMk cId="402596268" sldId="509"/>
            <ac:spMk id="5" creationId="{0D789604-E658-6FC1-EE4B-D206844126BD}"/>
          </ac:spMkLst>
        </pc:spChg>
      </pc:sldChg>
      <pc:sldChg chg="modSp mod">
        <pc:chgData name="ALEJANDRA JOHNSON" userId="13217385724_tp_box_2" providerId="OAuth2" clId="{2BFCEE11-8BD6-47DA-980F-B6A1D56E2BEC}" dt="2026-09-08T14:47:40.391" v="386"/>
        <pc:sldMkLst>
          <pc:docMk/>
          <pc:sldMk cId="2510151901" sldId="510"/>
        </pc:sldMkLst>
        <pc:spChg chg="mod">
          <ac:chgData name="ALEJANDRA JOHNSON" userId="13217385724_tp_box_2" providerId="OAuth2" clId="{2BFCEE11-8BD6-47DA-980F-B6A1D56E2BEC}" dt="2026-09-08T14:47:40.391" v="386"/>
          <ac:spMkLst>
            <pc:docMk/>
            <pc:sldMk cId="2510151901" sldId="510"/>
            <ac:spMk id="8" creationId="{17D5246A-0662-9227-4D8E-2FADA3959B8A}"/>
          </ac:spMkLst>
        </pc:spChg>
      </pc:sldChg>
      <pc:sldChg chg="modSp mod">
        <pc:chgData name="ALEJANDRA JOHNSON" userId="13217385724_tp_box_2" providerId="OAuth2" clId="{2BFCEE11-8BD6-47DA-980F-B6A1D56E2BEC}" dt="2026-09-08T14:46:46.988" v="327" actId="255"/>
        <pc:sldMkLst>
          <pc:docMk/>
          <pc:sldMk cId="2621203370" sldId="513"/>
        </pc:sldMkLst>
        <pc:spChg chg="mod">
          <ac:chgData name="ALEJANDRA JOHNSON" userId="13217385724_tp_box_2" providerId="OAuth2" clId="{2BFCEE11-8BD6-47DA-980F-B6A1D56E2BEC}" dt="2026-09-08T14:37:26.050" v="268" actId="20577"/>
          <ac:spMkLst>
            <pc:docMk/>
            <pc:sldMk cId="2621203370" sldId="513"/>
            <ac:spMk id="2" creationId="{D241418D-A215-7A70-0FE3-D1C2711BE1AE}"/>
          </ac:spMkLst>
        </pc:spChg>
        <pc:spChg chg="mod">
          <ac:chgData name="ALEJANDRA JOHNSON" userId="13217385724_tp_box_2" providerId="OAuth2" clId="{2BFCEE11-8BD6-47DA-980F-B6A1D56E2BEC}" dt="2026-09-08T14:46:46.988" v="327" actId="255"/>
          <ac:spMkLst>
            <pc:docMk/>
            <pc:sldMk cId="2621203370" sldId="513"/>
            <ac:spMk id="8" creationId="{CB4DF9AA-1F38-B3A5-6CEF-8718D48358DB}"/>
          </ac:spMkLst>
        </pc:spChg>
      </pc:sldChg>
    </pc:docChg>
  </pc:docChgLst>
  <pc:docChgLst>
    <pc:chgData name="Kyle Miller" userId="13724767475_tp_box_2" providerId="OAuth2" clId="{88172151-AA6F-534D-A967-7A75F1035569}"/>
    <pc:docChg chg="custSel addSld delSld modSld">
      <pc:chgData name="Kyle Miller" userId="13724767475_tp_box_2" providerId="OAuth2" clId="{88172151-AA6F-534D-A967-7A75F1035569}" dt="2026-09-15T18:31:56.966" v="579"/>
      <pc:docMkLst>
        <pc:docMk/>
      </pc:docMkLst>
      <pc:sldChg chg="modSp mod">
        <pc:chgData name="Kyle Miller" userId="13724767475_tp_box_2" providerId="OAuth2" clId="{88172151-AA6F-534D-A967-7A75F1035569}" dt="2026-09-11T20:18:05.971" v="11" actId="20577"/>
        <pc:sldMkLst>
          <pc:docMk/>
          <pc:sldMk cId="1346965427" sldId="374"/>
        </pc:sldMkLst>
        <pc:spChg chg="mod">
          <ac:chgData name="Kyle Miller" userId="13724767475_tp_box_2" providerId="OAuth2" clId="{88172151-AA6F-534D-A967-7A75F1035569}" dt="2026-09-11T20:18:05.971" v="11" actId="20577"/>
          <ac:spMkLst>
            <pc:docMk/>
            <pc:sldMk cId="1346965427" sldId="374"/>
            <ac:spMk id="10" creationId="{4A3E0E57-3993-F769-693E-ED48E4430747}"/>
          </ac:spMkLst>
        </pc:spChg>
        <pc:spChg chg="mod">
          <ac:chgData name="Kyle Miller" userId="13724767475_tp_box_2" providerId="OAuth2" clId="{88172151-AA6F-534D-A967-7A75F1035569}" dt="2026-09-11T20:17:40.969" v="0"/>
          <ac:spMkLst>
            <pc:docMk/>
            <pc:sldMk cId="1346965427" sldId="374"/>
            <ac:spMk id="16" creationId="{0A2F1449-5133-9A4E-1CA5-79A9A191342D}"/>
          </ac:spMkLst>
        </pc:spChg>
      </pc:sldChg>
      <pc:sldChg chg="modSp mod modNotesTx">
        <pc:chgData name="Kyle Miller" userId="13724767475_tp_box_2" providerId="OAuth2" clId="{88172151-AA6F-534D-A967-7A75F1035569}" dt="2026-09-11T20:41:12.535" v="182" actId="20577"/>
        <pc:sldMkLst>
          <pc:docMk/>
          <pc:sldMk cId="2539227938" sldId="505"/>
        </pc:sldMkLst>
        <pc:spChg chg="mod">
          <ac:chgData name="Kyle Miller" userId="13724767475_tp_box_2" providerId="OAuth2" clId="{88172151-AA6F-534D-A967-7A75F1035569}" dt="2026-09-11T20:39:48.342" v="145"/>
          <ac:spMkLst>
            <pc:docMk/>
            <pc:sldMk cId="2539227938" sldId="505"/>
            <ac:spMk id="8" creationId="{97DA9E71-9492-6F43-CB4F-ACB1087BEB65}"/>
          </ac:spMkLst>
        </pc:spChg>
      </pc:sldChg>
      <pc:sldChg chg="modNotesTx">
        <pc:chgData name="Kyle Miller" userId="13724767475_tp_box_2" providerId="OAuth2" clId="{88172151-AA6F-534D-A967-7A75F1035569}" dt="2026-09-11T20:45:14.954" v="263" actId="20577"/>
        <pc:sldMkLst>
          <pc:docMk/>
          <pc:sldMk cId="3329335013" sldId="506"/>
        </pc:sldMkLst>
      </pc:sldChg>
      <pc:sldChg chg="modNotesTx">
        <pc:chgData name="Kyle Miller" userId="13724767475_tp_box_2" providerId="OAuth2" clId="{88172151-AA6F-534D-A967-7A75F1035569}" dt="2026-09-11T20:46:27.067" v="286" actId="20577"/>
        <pc:sldMkLst>
          <pc:docMk/>
          <pc:sldMk cId="3057781332" sldId="507"/>
        </pc:sldMkLst>
      </pc:sldChg>
      <pc:sldChg chg="modNotesTx">
        <pc:chgData name="Kyle Miller" userId="13724767475_tp_box_2" providerId="OAuth2" clId="{88172151-AA6F-534D-A967-7A75F1035569}" dt="2026-09-11T20:43:15.661" v="213" actId="20577"/>
        <pc:sldMkLst>
          <pc:docMk/>
          <pc:sldMk cId="2761690364" sldId="508"/>
        </pc:sldMkLst>
      </pc:sldChg>
      <pc:sldChg chg="modNotesTx">
        <pc:chgData name="Kyle Miller" userId="13724767475_tp_box_2" providerId="OAuth2" clId="{88172151-AA6F-534D-A967-7A75F1035569}" dt="2026-09-11T20:44:12.174" v="237" actId="20577"/>
        <pc:sldMkLst>
          <pc:docMk/>
          <pc:sldMk cId="402596268" sldId="509"/>
        </pc:sldMkLst>
      </pc:sldChg>
      <pc:sldChg chg="modNotesTx">
        <pc:chgData name="Kyle Miller" userId="13724767475_tp_box_2" providerId="OAuth2" clId="{88172151-AA6F-534D-A967-7A75F1035569}" dt="2026-09-11T20:49:48.685" v="317" actId="20577"/>
        <pc:sldMkLst>
          <pc:docMk/>
          <pc:sldMk cId="2510151901" sldId="510"/>
        </pc:sldMkLst>
      </pc:sldChg>
      <pc:sldChg chg="addSp delSp modSp add mod">
        <pc:chgData name="Kyle Miller" userId="13724767475_tp_box_2" providerId="OAuth2" clId="{88172151-AA6F-534D-A967-7A75F1035569}" dt="2026-09-11T21:33:42.379" v="329" actId="1076"/>
        <pc:sldMkLst>
          <pc:docMk/>
          <pc:sldMk cId="944755656" sldId="536"/>
        </pc:sldMkLst>
        <pc:spChg chg="mod">
          <ac:chgData name="Kyle Miller" userId="13724767475_tp_box_2" providerId="OAuth2" clId="{88172151-AA6F-534D-A967-7A75F1035569}" dt="2026-09-11T21:32:40.293" v="321" actId="1076"/>
          <ac:spMkLst>
            <pc:docMk/>
            <pc:sldMk cId="944755656" sldId="536"/>
            <ac:spMk id="2" creationId="{1A819EFA-67E9-E4D8-949F-74EF118CDC10}"/>
          </ac:spMkLst>
        </pc:spChg>
        <pc:spChg chg="mod">
          <ac:chgData name="Kyle Miller" userId="13724767475_tp_box_2" providerId="OAuth2" clId="{88172151-AA6F-534D-A967-7A75F1035569}" dt="2026-09-11T21:33:42.379" v="329" actId="1076"/>
          <ac:spMkLst>
            <pc:docMk/>
            <pc:sldMk cId="944755656" sldId="536"/>
            <ac:spMk id="5" creationId="{CBE0D99E-0207-FEE4-CF87-2AB7912C0A2B}"/>
          </ac:spMkLst>
        </pc:spChg>
        <pc:spChg chg="add mod">
          <ac:chgData name="Kyle Miller" userId="13724767475_tp_box_2" providerId="OAuth2" clId="{88172151-AA6F-534D-A967-7A75F1035569}" dt="2026-09-11T21:33:38.530" v="328" actId="1076"/>
          <ac:spMkLst>
            <pc:docMk/>
            <pc:sldMk cId="944755656" sldId="536"/>
            <ac:spMk id="9" creationId="{DBD20613-C63C-7FC6-D2E5-2721C37FD133}"/>
          </ac:spMkLst>
        </pc:spChg>
        <pc:spChg chg="add mod">
          <ac:chgData name="Kyle Miller" userId="13724767475_tp_box_2" providerId="OAuth2" clId="{88172151-AA6F-534D-A967-7A75F1035569}" dt="2026-09-11T21:33:38.530" v="328" actId="1076"/>
          <ac:spMkLst>
            <pc:docMk/>
            <pc:sldMk cId="944755656" sldId="536"/>
            <ac:spMk id="10" creationId="{E7D7A855-57E6-5CD1-A2E3-B56F0FDDEE76}"/>
          </ac:spMkLst>
        </pc:spChg>
        <pc:spChg chg="add mod">
          <ac:chgData name="Kyle Miller" userId="13724767475_tp_box_2" providerId="OAuth2" clId="{88172151-AA6F-534D-A967-7A75F1035569}" dt="2026-09-11T21:33:38.530" v="328" actId="1076"/>
          <ac:spMkLst>
            <pc:docMk/>
            <pc:sldMk cId="944755656" sldId="536"/>
            <ac:spMk id="12" creationId="{562ADB8C-684C-DD05-ED5B-884365399866}"/>
          </ac:spMkLst>
        </pc:spChg>
        <pc:spChg chg="add mod">
          <ac:chgData name="Kyle Miller" userId="13724767475_tp_box_2" providerId="OAuth2" clId="{88172151-AA6F-534D-A967-7A75F1035569}" dt="2026-09-11T21:33:38.530" v="328" actId="1076"/>
          <ac:spMkLst>
            <pc:docMk/>
            <pc:sldMk cId="944755656" sldId="536"/>
            <ac:spMk id="13" creationId="{2018707E-9AE7-5841-5A86-93F33A090C85}"/>
          </ac:spMkLst>
        </pc:spChg>
        <pc:spChg chg="add mod">
          <ac:chgData name="Kyle Miller" userId="13724767475_tp_box_2" providerId="OAuth2" clId="{88172151-AA6F-534D-A967-7A75F1035569}" dt="2026-09-11T21:33:38.530" v="328" actId="1076"/>
          <ac:spMkLst>
            <pc:docMk/>
            <pc:sldMk cId="944755656" sldId="536"/>
            <ac:spMk id="16" creationId="{F691C937-CF7D-36BD-94CB-76067E9D06F3}"/>
          </ac:spMkLst>
        </pc:spChg>
        <pc:spChg chg="add mod">
          <ac:chgData name="Kyle Miller" userId="13724767475_tp_box_2" providerId="OAuth2" clId="{88172151-AA6F-534D-A967-7A75F1035569}" dt="2026-09-11T21:33:38.530" v="328" actId="1076"/>
          <ac:spMkLst>
            <pc:docMk/>
            <pc:sldMk cId="944755656" sldId="536"/>
            <ac:spMk id="17" creationId="{64691E16-B24B-FF6F-8433-50F04B8C712F}"/>
          </ac:spMkLst>
        </pc:spChg>
        <pc:spChg chg="add mod">
          <ac:chgData name="Kyle Miller" userId="13724767475_tp_box_2" providerId="OAuth2" clId="{88172151-AA6F-534D-A967-7A75F1035569}" dt="2026-09-11T21:33:38.530" v="328" actId="1076"/>
          <ac:spMkLst>
            <pc:docMk/>
            <pc:sldMk cId="944755656" sldId="536"/>
            <ac:spMk id="19" creationId="{26246B25-C316-C2B5-B182-5EF6CCD6DBA7}"/>
          </ac:spMkLst>
        </pc:spChg>
        <pc:spChg chg="add mod">
          <ac:chgData name="Kyle Miller" userId="13724767475_tp_box_2" providerId="OAuth2" clId="{88172151-AA6F-534D-A967-7A75F1035569}" dt="2026-09-11T21:33:38.530" v="328" actId="1076"/>
          <ac:spMkLst>
            <pc:docMk/>
            <pc:sldMk cId="944755656" sldId="536"/>
            <ac:spMk id="20" creationId="{101D869C-195E-51DD-7473-53DA870CB52C}"/>
          </ac:spMkLst>
        </pc:spChg>
        <pc:spChg chg="add mod">
          <ac:chgData name="Kyle Miller" userId="13724767475_tp_box_2" providerId="OAuth2" clId="{88172151-AA6F-534D-A967-7A75F1035569}" dt="2026-09-11T21:33:38.530" v="328" actId="1076"/>
          <ac:spMkLst>
            <pc:docMk/>
            <pc:sldMk cId="944755656" sldId="536"/>
            <ac:spMk id="21" creationId="{67908475-D280-3973-6970-A42840BBE5F6}"/>
          </ac:spMkLst>
        </pc:spChg>
        <pc:spChg chg="add mod">
          <ac:chgData name="Kyle Miller" userId="13724767475_tp_box_2" providerId="OAuth2" clId="{88172151-AA6F-534D-A967-7A75F1035569}" dt="2026-09-11T21:33:38.530" v="328" actId="1076"/>
          <ac:spMkLst>
            <pc:docMk/>
            <pc:sldMk cId="944755656" sldId="536"/>
            <ac:spMk id="22" creationId="{519847D2-FAF3-13ED-3036-AD5B2D3C48EB}"/>
          </ac:spMkLst>
        </pc:spChg>
      </pc:sldChg>
      <pc:sldChg chg="addSp delSp modSp add mod">
        <pc:chgData name="Kyle Miller" userId="13724767475_tp_box_2" providerId="OAuth2" clId="{88172151-AA6F-534D-A967-7A75F1035569}" dt="2026-09-11T21:41:10.460" v="578" actId="1076"/>
        <pc:sldMkLst>
          <pc:docMk/>
          <pc:sldMk cId="1821381063" sldId="537"/>
        </pc:sldMkLst>
        <pc:spChg chg="mod">
          <ac:chgData name="Kyle Miller" userId="13724767475_tp_box_2" providerId="OAuth2" clId="{88172151-AA6F-534D-A967-7A75F1035569}" dt="2026-09-11T21:34:07.650" v="333"/>
          <ac:spMkLst>
            <pc:docMk/>
            <pc:sldMk cId="1821381063" sldId="537"/>
            <ac:spMk id="2" creationId="{08B612A6-914D-3855-FD2E-A53D9BBC661D}"/>
          </ac:spMkLst>
        </pc:spChg>
        <pc:spChg chg="add mod">
          <ac:chgData name="Kyle Miller" userId="13724767475_tp_box_2" providerId="OAuth2" clId="{88172151-AA6F-534D-A967-7A75F1035569}" dt="2026-09-11T21:34:29.381" v="336" actId="1076"/>
          <ac:spMkLst>
            <pc:docMk/>
            <pc:sldMk cId="1821381063" sldId="537"/>
            <ac:spMk id="4" creationId="{CA2E87C0-C845-4828-F2B4-193D9FD27A90}"/>
          </ac:spMkLst>
        </pc:spChg>
        <pc:spChg chg="add mod">
          <ac:chgData name="Kyle Miller" userId="13724767475_tp_box_2" providerId="OAuth2" clId="{88172151-AA6F-534D-A967-7A75F1035569}" dt="2026-09-11T21:40:33.325" v="515" actId="1036"/>
          <ac:spMkLst>
            <pc:docMk/>
            <pc:sldMk cId="1821381063" sldId="537"/>
            <ac:spMk id="23" creationId="{49F21048-6465-5839-11E3-00B319F45414}"/>
          </ac:spMkLst>
        </pc:spChg>
        <pc:spChg chg="add mod">
          <ac:chgData name="Kyle Miller" userId="13724767475_tp_box_2" providerId="OAuth2" clId="{88172151-AA6F-534D-A967-7A75F1035569}" dt="2026-09-11T21:34:29.381" v="336" actId="1076"/>
          <ac:spMkLst>
            <pc:docMk/>
            <pc:sldMk cId="1821381063" sldId="537"/>
            <ac:spMk id="24" creationId="{939E1712-E183-C40C-3D8F-CEAD8D76FE41}"/>
          </ac:spMkLst>
        </pc:spChg>
        <pc:spChg chg="add mod">
          <ac:chgData name="Kyle Miller" userId="13724767475_tp_box_2" providerId="OAuth2" clId="{88172151-AA6F-534D-A967-7A75F1035569}" dt="2026-09-11T21:34:29.381" v="336" actId="1076"/>
          <ac:spMkLst>
            <pc:docMk/>
            <pc:sldMk cId="1821381063" sldId="537"/>
            <ac:spMk id="26" creationId="{60554B7E-CE6D-9B9E-70EE-FE0DFF678923}"/>
          </ac:spMkLst>
        </pc:spChg>
        <pc:spChg chg="add mod">
          <ac:chgData name="Kyle Miller" userId="13724767475_tp_box_2" providerId="OAuth2" clId="{88172151-AA6F-534D-A967-7A75F1035569}" dt="2026-09-11T21:34:29.381" v="336" actId="1076"/>
          <ac:spMkLst>
            <pc:docMk/>
            <pc:sldMk cId="1821381063" sldId="537"/>
            <ac:spMk id="28" creationId="{124ACA56-55F5-9F44-664F-D2053CCC76A5}"/>
          </ac:spMkLst>
        </pc:spChg>
        <pc:spChg chg="add mod">
          <ac:chgData name="Kyle Miller" userId="13724767475_tp_box_2" providerId="OAuth2" clId="{88172151-AA6F-534D-A967-7A75F1035569}" dt="2026-09-11T21:36:11.962" v="451" actId="1036"/>
          <ac:spMkLst>
            <pc:docMk/>
            <pc:sldMk cId="1821381063" sldId="537"/>
            <ac:spMk id="29" creationId="{F32B43D8-23AA-5D88-2077-8510DB4DF883}"/>
          </ac:spMkLst>
        </pc:spChg>
        <pc:spChg chg="mod">
          <ac:chgData name="Kyle Miller" userId="13724767475_tp_box_2" providerId="OAuth2" clId="{88172151-AA6F-534D-A967-7A75F1035569}" dt="2026-09-11T21:40:28.084" v="513" actId="1036"/>
          <ac:spMkLst>
            <pc:docMk/>
            <pc:sldMk cId="1821381063" sldId="537"/>
            <ac:spMk id="32" creationId="{98FBD86C-48BC-622B-E4AE-A63EC221A13A}"/>
          </ac:spMkLst>
        </pc:spChg>
        <pc:spChg chg="add mod">
          <ac:chgData name="Kyle Miller" userId="13724767475_tp_box_2" providerId="OAuth2" clId="{88172151-AA6F-534D-A967-7A75F1035569}" dt="2026-09-11T21:34:29.381" v="336" actId="1076"/>
          <ac:spMkLst>
            <pc:docMk/>
            <pc:sldMk cId="1821381063" sldId="537"/>
            <ac:spMk id="33" creationId="{1B2A5136-38A7-6B6B-27BB-7DF7EE02D2F7}"/>
          </ac:spMkLst>
        </pc:spChg>
        <pc:spChg chg="add mod">
          <ac:chgData name="Kyle Miller" userId="13724767475_tp_box_2" providerId="OAuth2" clId="{88172151-AA6F-534D-A967-7A75F1035569}" dt="2026-09-11T21:40:48.167" v="565" actId="1036"/>
          <ac:spMkLst>
            <pc:docMk/>
            <pc:sldMk cId="1821381063" sldId="537"/>
            <ac:spMk id="35" creationId="{9D4C65D3-0509-7841-06AA-20D3A7830874}"/>
          </ac:spMkLst>
        </pc:spChg>
        <pc:spChg chg="mod">
          <ac:chgData name="Kyle Miller" userId="13724767475_tp_box_2" providerId="OAuth2" clId="{88172151-AA6F-534D-A967-7A75F1035569}" dt="2026-09-11T21:40:52.591" v="572" actId="1036"/>
          <ac:spMkLst>
            <pc:docMk/>
            <pc:sldMk cId="1821381063" sldId="537"/>
            <ac:spMk id="37" creationId="{3301A4D2-F629-30CD-4171-FCF4BBE821E3}"/>
          </ac:spMkLst>
        </pc:spChg>
        <pc:spChg chg="mod">
          <ac:chgData name="Kyle Miller" userId="13724767475_tp_box_2" providerId="OAuth2" clId="{88172151-AA6F-534D-A967-7A75F1035569}" dt="2026-09-11T21:41:08.176" v="577" actId="33524"/>
          <ac:spMkLst>
            <pc:docMk/>
            <pc:sldMk cId="1821381063" sldId="537"/>
            <ac:spMk id="41" creationId="{CC60CAB9-C7C7-4621-B8F7-4BE4E40434B0}"/>
          </ac:spMkLst>
        </pc:spChg>
        <pc:spChg chg="mod">
          <ac:chgData name="Kyle Miller" userId="13724767475_tp_box_2" providerId="OAuth2" clId="{88172151-AA6F-534D-A967-7A75F1035569}" dt="2026-09-11T21:40:56.719" v="576" actId="1036"/>
          <ac:spMkLst>
            <pc:docMk/>
            <pc:sldMk cId="1821381063" sldId="537"/>
            <ac:spMk id="43" creationId="{DC8525B3-7763-A582-DF08-07D9B9C3ADDD}"/>
          </ac:spMkLst>
        </pc:spChg>
        <pc:spChg chg="add mod">
          <ac:chgData name="Kyle Miller" userId="13724767475_tp_box_2" providerId="OAuth2" clId="{88172151-AA6F-534D-A967-7A75F1035569}" dt="2026-09-11T21:34:29.381" v="336" actId="1076"/>
          <ac:spMkLst>
            <pc:docMk/>
            <pc:sldMk cId="1821381063" sldId="537"/>
            <ac:spMk id="44" creationId="{67F48D1F-B6B4-0D40-3E81-C9A1A095CC7F}"/>
          </ac:spMkLst>
        </pc:spChg>
        <pc:spChg chg="add mod">
          <ac:chgData name="Kyle Miller" userId="13724767475_tp_box_2" providerId="OAuth2" clId="{88172151-AA6F-534D-A967-7A75F1035569}" dt="2026-09-11T21:41:10.460" v="578" actId="1076"/>
          <ac:spMkLst>
            <pc:docMk/>
            <pc:sldMk cId="1821381063" sldId="537"/>
            <ac:spMk id="46" creationId="{DD11558C-9221-2B7E-9060-EC4995CFC1A5}"/>
          </ac:spMkLst>
        </pc:spChg>
      </pc:sldChg>
      <pc:sldChg chg="add">
        <pc:chgData name="Kyle Miller" userId="13724767475_tp_box_2" providerId="OAuth2" clId="{88172151-AA6F-534D-A967-7A75F1035569}" dt="2026-09-15T18:31:56.966" v="579"/>
        <pc:sldMkLst>
          <pc:docMk/>
          <pc:sldMk cId="1156587755" sldId="1335"/>
        </pc:sldMkLst>
      </pc:sldChg>
      <pc:sldChg chg="add">
        <pc:chgData name="Kyle Miller" userId="13724767475_tp_box_2" providerId="OAuth2" clId="{88172151-AA6F-534D-A967-7A75F1035569}" dt="2026-09-15T18:31:56.966" v="579"/>
        <pc:sldMkLst>
          <pc:docMk/>
          <pc:sldMk cId="94119074" sldId="1336"/>
        </pc:sldMkLst>
      </pc:sldChg>
      <pc:sldChg chg="add">
        <pc:chgData name="Kyle Miller" userId="13724767475_tp_box_2" providerId="OAuth2" clId="{88172151-AA6F-534D-A967-7A75F1035569}" dt="2026-09-15T18:31:56.966" v="579"/>
        <pc:sldMkLst>
          <pc:docMk/>
          <pc:sldMk cId="2427115876" sldId="1337"/>
        </pc:sldMkLst>
      </pc:sldChg>
      <pc:sldChg chg="add">
        <pc:chgData name="Kyle Miller" userId="13724767475_tp_box_2" providerId="OAuth2" clId="{88172151-AA6F-534D-A967-7A75F1035569}" dt="2026-09-15T18:31:56.966" v="579"/>
        <pc:sldMkLst>
          <pc:docMk/>
          <pc:sldMk cId="2109161735" sldId="1341"/>
        </pc:sldMkLst>
      </pc:sldChg>
      <pc:sldChg chg="add">
        <pc:chgData name="Kyle Miller" userId="13724767475_tp_box_2" providerId="OAuth2" clId="{88172151-AA6F-534D-A967-7A75F1035569}" dt="2026-09-15T18:31:56.966" v="579"/>
        <pc:sldMkLst>
          <pc:docMk/>
          <pc:sldMk cId="752047245" sldId="1342"/>
        </pc:sldMkLst>
      </pc:sldChg>
      <pc:sldChg chg="add">
        <pc:chgData name="Kyle Miller" userId="13724767475_tp_box_2" providerId="OAuth2" clId="{88172151-AA6F-534D-A967-7A75F1035569}" dt="2026-09-15T18:31:56.966" v="579"/>
        <pc:sldMkLst>
          <pc:docMk/>
          <pc:sldMk cId="1052342085" sldId="13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E7BEBD-21EB-4DEF-A8CC-C035AF720328}"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3F8886-01D4-4DF3-A5D1-254A0C9F83D3}" type="slidenum">
              <a:rPr lang="en-US" smtClean="0"/>
              <a:t>‹#›</a:t>
            </a:fld>
            <a:endParaRPr lang="en-US"/>
          </a:p>
        </p:txBody>
      </p:sp>
    </p:spTree>
    <p:extLst>
      <p:ext uri="{BB962C8B-B14F-4D97-AF65-F5344CB8AC3E}">
        <p14:creationId xmlns:p14="http://schemas.microsoft.com/office/powerpoint/2010/main" val="453707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afternoon, everyone, and thank you for joining us. Today----- we're going to walk through the new Medicaid Enterprise Systems APD and OAPD templates that were released after receiving PRA approval and in conjunction with the State Health Official Letter sent on August 6, 2025. Our goal today is really to help you understand what has changed, what CMS is looking for when you use these templates, and even though we have already transitioned, we hope to make it a little easier.</a:t>
            </a:r>
          </a:p>
          <a:p>
            <a:endParaRPr lang="en-US" dirty="0"/>
          </a:p>
          <a:p>
            <a:r>
              <a:rPr lang="en-US" dirty="0"/>
              <a:t>As we go through the presentation, we'll spend some time looking at the templates themselves and talking through the individual sections. I'll also point out some areas where we've received questions or where additional context may be helpful. And of course, we'll leave time at the end for questions.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FDC7D0-0888-C24D-AA6B-962FFF80E94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0120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DFFC3-A443-0357-7B88-8C122B7EBB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34CC6C-DF61-11B6-8736-3DD7764AA8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5AC63E-1CC9-668F-3B27-48EDE9FCAFAE}"/>
              </a:ext>
            </a:extLst>
          </p:cNvPr>
          <p:cNvSpPr>
            <a:spLocks noGrp="1"/>
          </p:cNvSpPr>
          <p:nvPr>
            <p:ph type="body" idx="1"/>
          </p:nvPr>
        </p:nvSpPr>
        <p:spPr/>
        <p:txBody>
          <a:bodyPr/>
          <a:lstStyle/>
          <a:p>
            <a:r>
              <a:rPr lang="en-US" dirty="0"/>
              <a:t>So, just a quick look at what we hope to accomplish today.</a:t>
            </a:r>
          </a:p>
          <a:p>
            <a:endParaRPr lang="en-US" dirty="0"/>
          </a:p>
          <a:p>
            <a:r>
              <a:rPr lang="en-US" dirty="0"/>
              <a:t>First, we'll walk through the major changes to both the APD and OAPD templates so you can see what's different and understand the intent behind those changes.</a:t>
            </a:r>
          </a:p>
          <a:p>
            <a:endParaRPr lang="en-US" dirty="0"/>
          </a:p>
          <a:p>
            <a:r>
              <a:rPr lang="en-US" dirty="0"/>
              <a:t>Then we'll spend some time going through the templates themselves. Rather than just reading through each section, we'll talk about what we're looking for and highlight some of the areas where additional explanation may be helpful.</a:t>
            </a:r>
          </a:p>
          <a:p>
            <a:endParaRPr lang="en-US" dirty="0"/>
          </a:p>
          <a:p>
            <a:r>
              <a:rPr lang="en-US" dirty="0"/>
              <a:t>And finally, we'll make sure you know where to find the templates, guidance, and other resources after today's session.</a:t>
            </a:r>
          </a:p>
          <a:p>
            <a:endParaRPr lang="en-US" dirty="0"/>
          </a:p>
          <a:p>
            <a:r>
              <a:rPr lang="en-US" dirty="0"/>
              <a:t>The goal is that when you leave today, you not only know what's in the new templates, but you also have a better understanding of how to use them and what to expect when you're preparing your submissions.</a:t>
            </a:r>
          </a:p>
        </p:txBody>
      </p:sp>
      <p:sp>
        <p:nvSpPr>
          <p:cNvPr id="4" name="Slide Number Placeholder 3">
            <a:extLst>
              <a:ext uri="{FF2B5EF4-FFF2-40B4-BE49-F238E27FC236}">
                <a16:creationId xmlns:a16="http://schemas.microsoft.com/office/drawing/2014/main" id="{BD8F3843-A7BC-188E-38AD-903A1B66D8CC}"/>
              </a:ext>
            </a:extLst>
          </p:cNvPr>
          <p:cNvSpPr>
            <a:spLocks noGrp="1"/>
          </p:cNvSpPr>
          <p:nvPr>
            <p:ph type="sldNum" sz="quarter" idx="5"/>
          </p:nvPr>
        </p:nvSpPr>
        <p:spPr/>
        <p:txBody>
          <a:bodyPr/>
          <a:lstStyle/>
          <a:p>
            <a:fld id="{303F8886-01D4-4DF3-A5D1-254A0C9F83D3}" type="slidenum">
              <a:rPr lang="en-US" smtClean="0"/>
              <a:t>2</a:t>
            </a:fld>
            <a:endParaRPr lang="en-US"/>
          </a:p>
        </p:txBody>
      </p:sp>
    </p:spTree>
    <p:extLst>
      <p:ext uri="{BB962C8B-B14F-4D97-AF65-F5344CB8AC3E}">
        <p14:creationId xmlns:p14="http://schemas.microsoft.com/office/powerpoint/2010/main" val="2667012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EA36D-46E8-6B6F-33E1-E93B796860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B921C0-B334-4679-9A99-DA696A71AB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1B6E0B-B9E9-CF0E-DB53-DE5038E42749}"/>
              </a:ext>
            </a:extLst>
          </p:cNvPr>
          <p:cNvSpPr>
            <a:spLocks noGrp="1"/>
          </p:cNvSpPr>
          <p:nvPr>
            <p:ph type="body" idx="1"/>
          </p:nvPr>
        </p:nvSpPr>
        <p:spPr/>
        <p:txBody>
          <a:bodyPr/>
          <a:lstStyle/>
          <a:p>
            <a:r>
              <a:rPr lang="en-US" dirty="0"/>
              <a:t>There are a few major changes I want to highlight here.</a:t>
            </a:r>
          </a:p>
          <a:p>
            <a:endParaRPr lang="en-US" dirty="0"/>
          </a:p>
          <a:p>
            <a:r>
              <a:rPr lang="en-US" dirty="0"/>
              <a:t>First, we now have one standardized APD template that supports the four primary submission types you see on the slide. You'll see throughout the template that the guidance changes depending on the type of submission, </a:t>
            </a:r>
            <a:r>
              <a:rPr lang="en-US" b="1" dirty="0"/>
              <a:t>so not every </a:t>
            </a:r>
            <a:r>
              <a:rPr lang="en-US" dirty="0"/>
              <a:t>section is necessar</a:t>
            </a:r>
            <a:r>
              <a:rPr lang="en-US" b="1" dirty="0"/>
              <a:t>ily</a:t>
            </a:r>
            <a:r>
              <a:rPr lang="en-US" dirty="0"/>
              <a:t> going to look the same for every APD.</a:t>
            </a:r>
          </a:p>
          <a:p>
            <a:endParaRPr lang="en-US" dirty="0"/>
          </a:p>
          <a:p>
            <a:r>
              <a:rPr lang="en-US" dirty="0"/>
              <a:t>I also want to clarify that a standardized template does not mean that CMS expects one APD per project or per module. States still have flexibility in how they organize their submissions. One APD can include multiple projects or modules, and it can include both MMIS and E&amp;E work.</a:t>
            </a:r>
          </a:p>
          <a:p>
            <a:endParaRPr lang="en-US" dirty="0"/>
          </a:p>
          <a:p>
            <a:r>
              <a:rPr lang="en-US" dirty="0"/>
              <a:t>The important thing is that the scope, budget, schedule, outcomes, and supporting documentation tell a consistent story and</a:t>
            </a:r>
            <a:r>
              <a:rPr lang="en-US" b="1" dirty="0"/>
              <a:t> allows </a:t>
            </a:r>
            <a:r>
              <a:rPr lang="en-US" dirty="0"/>
              <a:t>CMS to understand what we're being asked to approve.</a:t>
            </a:r>
          </a:p>
          <a:p>
            <a:endParaRPr lang="en-US" dirty="0"/>
          </a:p>
          <a:p>
            <a:r>
              <a:rPr lang="en-US" dirty="0"/>
              <a:t>And when multiple projects are included in one APD, we still need to be able to distinguish those projects for things like budgets, milestones, status, and certification activities where applicable.</a:t>
            </a:r>
          </a:p>
        </p:txBody>
      </p:sp>
      <p:sp>
        <p:nvSpPr>
          <p:cNvPr id="4" name="Slide Number Placeholder 3">
            <a:extLst>
              <a:ext uri="{FF2B5EF4-FFF2-40B4-BE49-F238E27FC236}">
                <a16:creationId xmlns:a16="http://schemas.microsoft.com/office/drawing/2014/main" id="{9E95E8A4-594A-2F7E-A95B-4B96F05123E7}"/>
              </a:ext>
            </a:extLst>
          </p:cNvPr>
          <p:cNvSpPr>
            <a:spLocks noGrp="1"/>
          </p:cNvSpPr>
          <p:nvPr>
            <p:ph type="sldNum" sz="quarter" idx="5"/>
          </p:nvPr>
        </p:nvSpPr>
        <p:spPr/>
        <p:txBody>
          <a:bodyPr/>
          <a:lstStyle/>
          <a:p>
            <a:fld id="{303F8886-01D4-4DF3-A5D1-254A0C9F83D3}" type="slidenum">
              <a:rPr lang="en-US" smtClean="0"/>
              <a:t>3</a:t>
            </a:fld>
            <a:endParaRPr lang="en-US"/>
          </a:p>
        </p:txBody>
      </p:sp>
    </p:spTree>
    <p:extLst>
      <p:ext uri="{BB962C8B-B14F-4D97-AF65-F5344CB8AC3E}">
        <p14:creationId xmlns:p14="http://schemas.microsoft.com/office/powerpoint/2010/main" val="3954158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4C5A7-D6CA-1A98-A972-D2F2CD4A4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D1F038-A6A0-E796-F316-6DE6FFC73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BEAEFF-5734-76A3-06F9-0E7F94A76ED2}"/>
              </a:ext>
            </a:extLst>
          </p:cNvPr>
          <p:cNvSpPr>
            <a:spLocks noGrp="1"/>
          </p:cNvSpPr>
          <p:nvPr>
            <p:ph type="body" idx="1"/>
          </p:nvPr>
        </p:nvSpPr>
        <p:spPr/>
        <p:txBody>
          <a:bodyPr/>
          <a:lstStyle/>
          <a:p>
            <a:r>
              <a:rPr lang="en-US" dirty="0"/>
              <a:t>This is the Table of Contents for the new APD template. </a:t>
            </a:r>
          </a:p>
          <a:p>
            <a:endParaRPr lang="en-US" dirty="0"/>
          </a:p>
          <a:p>
            <a:r>
              <a:rPr lang="en-US" dirty="0"/>
              <a:t>Think of this as your roadmap. </a:t>
            </a:r>
          </a:p>
          <a:p>
            <a:endParaRPr lang="en-US" dirty="0"/>
          </a:p>
          <a:p>
            <a:r>
              <a:rPr lang="en-US" dirty="0"/>
              <a:t>Each section has a specific purpose, and the instructions throughout the template tell you what CMS is looking for based on the type of APD you're submitting.</a:t>
            </a:r>
          </a:p>
          <a:p>
            <a:endParaRPr lang="en-US" dirty="0"/>
          </a:p>
          <a:p>
            <a:r>
              <a:rPr lang="en-US" dirty="0"/>
              <a:t>One of the best tips we can give you is to use those instructions. If you're unsure what belongs in a section, start there.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6121EA17-C398-302D-894B-671C441D387D}"/>
              </a:ext>
            </a:extLst>
          </p:cNvPr>
          <p:cNvSpPr>
            <a:spLocks noGrp="1"/>
          </p:cNvSpPr>
          <p:nvPr>
            <p:ph type="sldNum" sz="quarter" idx="5"/>
          </p:nvPr>
        </p:nvSpPr>
        <p:spPr/>
        <p:txBody>
          <a:bodyPr/>
          <a:lstStyle/>
          <a:p>
            <a:fld id="{303F8886-01D4-4DF3-A5D1-254A0C9F83D3}" type="slidenum">
              <a:rPr lang="en-US" smtClean="0"/>
              <a:t>4</a:t>
            </a:fld>
            <a:endParaRPr lang="en-US"/>
          </a:p>
        </p:txBody>
      </p:sp>
    </p:spTree>
    <p:extLst>
      <p:ext uri="{BB962C8B-B14F-4D97-AF65-F5344CB8AC3E}">
        <p14:creationId xmlns:p14="http://schemas.microsoft.com/office/powerpoint/2010/main" val="3425129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B75CB-1117-F88C-AC43-AB6FAA894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155695-EA55-44B5-3BB3-F663068310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11473-FB63-9B4E-D143-C2D161B8635B}"/>
              </a:ext>
            </a:extLst>
          </p:cNvPr>
          <p:cNvSpPr>
            <a:spLocks noGrp="1"/>
          </p:cNvSpPr>
          <p:nvPr>
            <p:ph type="body" idx="1"/>
          </p:nvPr>
        </p:nvSpPr>
        <p:spPr/>
        <p:txBody>
          <a:bodyPr/>
          <a:lstStyle/>
          <a:p>
            <a:r>
              <a:rPr lang="en-US" dirty="0"/>
              <a:t>And this is an example of what we mean by the instructional language in the template.</a:t>
            </a:r>
          </a:p>
          <a:p>
            <a:endParaRPr lang="en-US" dirty="0"/>
          </a:p>
          <a:p>
            <a:r>
              <a:rPr lang="en-US" dirty="0"/>
              <a:t>The guidance within each section is intended to help you understand what information CMS is looking for and how that may differ depending on the type of APD you're submitting.</a:t>
            </a:r>
          </a:p>
          <a:p>
            <a:endParaRPr lang="en-US" dirty="0"/>
          </a:p>
          <a:p>
            <a:r>
              <a:rPr lang="en-US" dirty="0"/>
              <a:t>I would encourage you to use these instructions almost like a checklist. Before you move on from a section, ask yourself: Did we answer what the template is asking? Did we provide the information applicable to our type of submission? And does this information align with what we've provided elsewhere in the APD?</a:t>
            </a:r>
          </a:p>
          <a:p>
            <a:endParaRPr lang="en-US" dirty="0"/>
          </a:p>
          <a:p>
            <a:r>
              <a:rPr lang="en-US" dirty="0"/>
              <a:t>That last piece is especially important. CMS reviews the submission as a complete package, so the narrative should tell the same story as your schedule, budget, Medicaid Detailed Budget Table, outcomes and metrics, and supporting documentation.</a:t>
            </a:r>
          </a:p>
          <a:p>
            <a:endParaRPr lang="en-US" dirty="0"/>
          </a:p>
          <a:p>
            <a:r>
              <a:rPr lang="en-US" dirty="0"/>
              <a:t>And if you're looking at the instructions and you're not sure how they apply to your particular situation, reach out to your State Officer. We'd much rather have that conversation with you up front than have you spend time trying to interpret how something applies and potentially have to address it later during the review.</a:t>
            </a: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10FF6143-623B-675B-C391-8568D235178E}"/>
              </a:ext>
            </a:extLst>
          </p:cNvPr>
          <p:cNvSpPr>
            <a:spLocks noGrp="1"/>
          </p:cNvSpPr>
          <p:nvPr>
            <p:ph type="sldNum" sz="quarter" idx="5"/>
          </p:nvPr>
        </p:nvSpPr>
        <p:spPr/>
        <p:txBody>
          <a:bodyPr/>
          <a:lstStyle/>
          <a:p>
            <a:fld id="{303F8886-01D4-4DF3-A5D1-254A0C9F83D3}" type="slidenum">
              <a:rPr lang="en-US" smtClean="0"/>
              <a:t>5</a:t>
            </a:fld>
            <a:endParaRPr lang="en-US"/>
          </a:p>
        </p:txBody>
      </p:sp>
    </p:spTree>
    <p:extLst>
      <p:ext uri="{BB962C8B-B14F-4D97-AF65-F5344CB8AC3E}">
        <p14:creationId xmlns:p14="http://schemas.microsoft.com/office/powerpoint/2010/main" val="3011022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66FEC-5A12-E603-0549-7281C1B83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5C0862-164F-84BF-5432-56EC51BA32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EB398D-B5DD-41B5-38B4-EFB0FB5EC060}"/>
              </a:ext>
            </a:extLst>
          </p:cNvPr>
          <p:cNvSpPr>
            <a:spLocks noGrp="1"/>
          </p:cNvSpPr>
          <p:nvPr>
            <p:ph type="body" idx="1"/>
          </p:nvPr>
        </p:nvSpPr>
        <p:spPr/>
        <p:txBody>
          <a:bodyPr/>
          <a:lstStyle/>
          <a:p>
            <a:r>
              <a:rPr lang="en-US" dirty="0"/>
              <a:t>These next two slides provide a crosswalk for those of you familiar with the previous E&amp;E template.</a:t>
            </a:r>
          </a:p>
          <a:p>
            <a:endParaRPr lang="en-US" dirty="0"/>
          </a:p>
          <a:p>
            <a:r>
              <a:rPr lang="en-US" dirty="0"/>
              <a:t>I'm not going to walk through every row, but I do want you to see that much of the underlying information CMS needs hasn't </a:t>
            </a:r>
            <a:r>
              <a:rPr lang="en-US" b="1" dirty="0"/>
              <a:t>fundamentally</a:t>
            </a:r>
            <a:r>
              <a:rPr lang="en-US" dirty="0"/>
              <a:t> changed. </a:t>
            </a:r>
          </a:p>
          <a:p>
            <a:endParaRPr lang="en-US" dirty="0"/>
          </a:p>
          <a:p>
            <a:r>
              <a:rPr lang="en-US" dirty="0"/>
              <a:t>What's changed is how that information is organized within one standardized template that supports both MMIS and E&amp;E submissions.</a:t>
            </a:r>
          </a:p>
          <a:p>
            <a:endParaRPr lang="en-US" dirty="0"/>
          </a:p>
          <a:p>
            <a:r>
              <a:rPr lang="en-US" dirty="0"/>
              <a:t>You'll also see some changes</a:t>
            </a:r>
            <a:r>
              <a:rPr lang="en-US" b="1" dirty="0"/>
              <a:t> in </a:t>
            </a:r>
            <a:r>
              <a:rPr lang="en-US" dirty="0"/>
              <a:t>where information lives—for example, the Project Management Plan is now in Section 1, the Analysis of Alternatives is more explicitly incorporated into Section 3, and the Medicaid Detailed Budget Table is incorporated into the proposed budget section.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56415C41-62D9-53B4-357D-4BC8870EDE1C}"/>
              </a:ext>
            </a:extLst>
          </p:cNvPr>
          <p:cNvSpPr>
            <a:spLocks noGrp="1"/>
          </p:cNvSpPr>
          <p:nvPr>
            <p:ph type="sldNum" sz="quarter" idx="5"/>
          </p:nvPr>
        </p:nvSpPr>
        <p:spPr/>
        <p:txBody>
          <a:bodyPr/>
          <a:lstStyle/>
          <a:p>
            <a:fld id="{303F8886-01D4-4DF3-A5D1-254A0C9F83D3}" type="slidenum">
              <a:rPr lang="en-US" smtClean="0"/>
              <a:t>6</a:t>
            </a:fld>
            <a:endParaRPr lang="en-US"/>
          </a:p>
        </p:txBody>
      </p:sp>
    </p:spTree>
    <p:extLst>
      <p:ext uri="{BB962C8B-B14F-4D97-AF65-F5344CB8AC3E}">
        <p14:creationId xmlns:p14="http://schemas.microsoft.com/office/powerpoint/2010/main" val="2950043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99D66-EEDE-0123-19F9-69C07B8151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F46345-2F5F-AC5D-0E7F-18191A60D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E29499-4786-DD33-6CDA-0D81EC088354}"/>
              </a:ext>
            </a:extLst>
          </p:cNvPr>
          <p:cNvSpPr>
            <a:spLocks noGrp="1"/>
          </p:cNvSpPr>
          <p:nvPr>
            <p:ph type="body" idx="1"/>
          </p:nvPr>
        </p:nvSpPr>
        <p:spPr/>
        <p:txBody>
          <a:bodyPr/>
          <a:lstStyle/>
          <a:p>
            <a:r>
              <a:rPr lang="en-US" dirty="0"/>
              <a:t>And this is the remainder of that crosswalk. Again, I'm not going to go row by row.</a:t>
            </a:r>
          </a:p>
          <a:p>
            <a:endParaRPr lang="en-US" dirty="0"/>
          </a:p>
          <a:p>
            <a:r>
              <a:rPr lang="en-US" dirty="0"/>
              <a:t>I mainly want to call your attention to the appendices at the bottom, particularly Conditions for Enhanced Funding, Outcomes and Metrics, and Certification.</a:t>
            </a:r>
          </a:p>
          <a:p>
            <a:endParaRPr lang="en-US" dirty="0"/>
          </a:p>
          <a:p>
            <a:r>
              <a:rPr lang="en-US" dirty="0"/>
              <a:t>We'll come back to the appendices later, but the main takeaway from these two slides is that the new template reorganizes and standardizes the information rather than completely reinventing what CMS needs from states and territories.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D8B10CC8-AD10-F43A-9536-884F7E929E58}"/>
              </a:ext>
            </a:extLst>
          </p:cNvPr>
          <p:cNvSpPr>
            <a:spLocks noGrp="1"/>
          </p:cNvSpPr>
          <p:nvPr>
            <p:ph type="sldNum" sz="quarter" idx="5"/>
          </p:nvPr>
        </p:nvSpPr>
        <p:spPr/>
        <p:txBody>
          <a:bodyPr/>
          <a:lstStyle/>
          <a:p>
            <a:fld id="{303F8886-01D4-4DF3-A5D1-254A0C9F83D3}" type="slidenum">
              <a:rPr lang="en-US" smtClean="0"/>
              <a:t>7</a:t>
            </a:fld>
            <a:endParaRPr lang="en-US"/>
          </a:p>
        </p:txBody>
      </p:sp>
    </p:spTree>
    <p:extLst>
      <p:ext uri="{BB962C8B-B14F-4D97-AF65-F5344CB8AC3E}">
        <p14:creationId xmlns:p14="http://schemas.microsoft.com/office/powerpoint/2010/main" val="36642650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5F7DF-8579-400E-5F15-FC3A44498E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2A560-A160-A9CE-38FC-9E91DF687C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773FD-180D-ECDB-1391-794D6240C63E}"/>
              </a:ext>
            </a:extLst>
          </p:cNvPr>
          <p:cNvSpPr>
            <a:spLocks noGrp="1"/>
          </p:cNvSpPr>
          <p:nvPr>
            <p:ph type="body" idx="1"/>
          </p:nvPr>
        </p:nvSpPr>
        <p:spPr/>
        <p:txBody>
          <a:bodyPr/>
          <a:lstStyle/>
          <a:p>
            <a:r>
              <a:rPr lang="en-US" dirty="0"/>
              <a:t>The first thing I want to emphasize is that while the OAPD template is new, the underlying regulatory requirements are not. </a:t>
            </a:r>
          </a:p>
          <a:p>
            <a:endParaRPr lang="en-US" dirty="0"/>
          </a:p>
          <a:p>
            <a:r>
              <a:rPr lang="en-US" dirty="0"/>
              <a:t>The new template is really intended to simplify and standardize the annual operational update.</a:t>
            </a:r>
          </a:p>
          <a:p>
            <a:endParaRPr lang="en-US" dirty="0"/>
          </a:p>
          <a:p>
            <a:r>
              <a:rPr lang="en-US" dirty="0"/>
              <a:t>You'll notice there are only three required content sections: Summary of Activities, Acquisitions, and the Annual Budget. So compared to the APD, this is intentionally </a:t>
            </a:r>
            <a:r>
              <a:rPr lang="en-US" b="1" dirty="0"/>
              <a:t>a</a:t>
            </a:r>
            <a:r>
              <a:rPr lang="en-US" dirty="0"/>
              <a:t> much more streamlined submission.</a:t>
            </a:r>
          </a:p>
          <a:p>
            <a:endParaRPr lang="en-US" dirty="0"/>
          </a:p>
          <a:p>
            <a:r>
              <a:rPr lang="en-US" dirty="0"/>
              <a:t>One area that can cause some confusion is determining which template to use for an annual update. The fact that it's an annual update doesn't automatically make it an OAPD. The key question is: what phase is the project in?</a:t>
            </a:r>
          </a:p>
          <a:p>
            <a:endParaRPr lang="en-US" dirty="0"/>
          </a:p>
          <a:p>
            <a:r>
              <a:rPr lang="en-US" dirty="0"/>
              <a:t>If the project is still in implementation, the state must continue to submit an annual Implementation APD Update using the APD template.</a:t>
            </a:r>
          </a:p>
          <a:p>
            <a:endParaRPr lang="en-US" dirty="0"/>
          </a:p>
          <a:p>
            <a:r>
              <a:rPr lang="en-US" dirty="0"/>
              <a:t>Once the project or system has transitioned into operations, the OAPD template is the appropriate vehicle for the annual operational update.</a:t>
            </a:r>
          </a:p>
          <a:p>
            <a:endParaRPr lang="en-US" dirty="0"/>
          </a:p>
          <a:p>
            <a:r>
              <a:rPr lang="en-US" dirty="0"/>
              <a:t>So when you're deciding which template to use, think about the phase of the project—not simply whether you're submitting an annual update.</a:t>
            </a:r>
          </a:p>
        </p:txBody>
      </p:sp>
      <p:sp>
        <p:nvSpPr>
          <p:cNvPr id="4" name="Slide Number Placeholder 3">
            <a:extLst>
              <a:ext uri="{FF2B5EF4-FFF2-40B4-BE49-F238E27FC236}">
                <a16:creationId xmlns:a16="http://schemas.microsoft.com/office/drawing/2014/main" id="{788E98E0-FF36-6BEF-3443-BC4490578877}"/>
              </a:ext>
            </a:extLst>
          </p:cNvPr>
          <p:cNvSpPr>
            <a:spLocks noGrp="1"/>
          </p:cNvSpPr>
          <p:nvPr>
            <p:ph type="sldNum" sz="quarter" idx="5"/>
          </p:nvPr>
        </p:nvSpPr>
        <p:spPr/>
        <p:txBody>
          <a:bodyPr/>
          <a:lstStyle/>
          <a:p>
            <a:fld id="{303F8886-01D4-4DF3-A5D1-254A0C9F83D3}" type="slidenum">
              <a:rPr lang="en-US" smtClean="0"/>
              <a:t>8</a:t>
            </a:fld>
            <a:endParaRPr lang="en-US"/>
          </a:p>
        </p:txBody>
      </p:sp>
    </p:spTree>
    <p:extLst>
      <p:ext uri="{BB962C8B-B14F-4D97-AF65-F5344CB8AC3E}">
        <p14:creationId xmlns:p14="http://schemas.microsoft.com/office/powerpoint/2010/main" val="802908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97A72-1D4B-B129-A80D-9F1CB49E1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3460A1-7ABF-6D2E-CA9E-6E4502B4F1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BB9924-0606-F837-11E0-3EEB2FAF8D03}"/>
              </a:ext>
            </a:extLst>
          </p:cNvPr>
          <p:cNvSpPr>
            <a:spLocks noGrp="1"/>
          </p:cNvSpPr>
          <p:nvPr>
            <p:ph type="body" idx="1"/>
          </p:nvPr>
        </p:nvSpPr>
        <p:spPr/>
        <p:txBody>
          <a:bodyPr/>
          <a:lstStyle/>
          <a:p>
            <a:r>
              <a:rPr lang="en-US" dirty="0"/>
              <a:t>Here you can see the same standardized approach as in the APD. The big difference is how streamlined it is, with only those three required content sections that we mentioned.</a:t>
            </a:r>
          </a:p>
        </p:txBody>
      </p:sp>
      <p:sp>
        <p:nvSpPr>
          <p:cNvPr id="4" name="Slide Number Placeholder 3">
            <a:extLst>
              <a:ext uri="{FF2B5EF4-FFF2-40B4-BE49-F238E27FC236}">
                <a16:creationId xmlns:a16="http://schemas.microsoft.com/office/drawing/2014/main" id="{027EA28A-99F9-61A8-FCB2-D74C711E9302}"/>
              </a:ext>
            </a:extLst>
          </p:cNvPr>
          <p:cNvSpPr>
            <a:spLocks noGrp="1"/>
          </p:cNvSpPr>
          <p:nvPr>
            <p:ph type="sldNum" sz="quarter" idx="5"/>
          </p:nvPr>
        </p:nvSpPr>
        <p:spPr/>
        <p:txBody>
          <a:bodyPr/>
          <a:lstStyle/>
          <a:p>
            <a:fld id="{303F8886-01D4-4DF3-A5D1-254A0C9F83D3}" type="slidenum">
              <a:rPr lang="en-US" smtClean="0"/>
              <a:t>9</a:t>
            </a:fld>
            <a:endParaRPr lang="en-US"/>
          </a:p>
        </p:txBody>
      </p:sp>
    </p:spTree>
    <p:extLst>
      <p:ext uri="{BB962C8B-B14F-4D97-AF65-F5344CB8AC3E}">
        <p14:creationId xmlns:p14="http://schemas.microsoft.com/office/powerpoint/2010/main" val="35858294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B47DE-7486-C1AB-1FEF-37F442EA1C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CBAA0-641C-E837-22E5-375D47534F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7CE692-A932-8EAF-DF71-182F8EC7D98B}"/>
              </a:ext>
            </a:extLst>
          </p:cNvPr>
          <p:cNvSpPr>
            <a:spLocks noGrp="1"/>
          </p:cNvSpPr>
          <p:nvPr>
            <p:ph type="body" idx="1"/>
          </p:nvPr>
        </p:nvSpPr>
        <p:spPr/>
        <p:txBody>
          <a:bodyPr/>
          <a:lstStyle/>
          <a:p>
            <a:r>
              <a:rPr lang="en-US" dirty="0"/>
              <a:t>And just like the APD, you'll see instructions within each section of the OAPD to help you understand what CMS is looking for.</a:t>
            </a:r>
          </a:p>
          <a:p>
            <a:endParaRPr lang="en-US" dirty="0"/>
          </a:p>
          <a:p>
            <a:r>
              <a:rPr lang="en-US" dirty="0"/>
              <a:t>Use those instructions as you're preparing your submission. </a:t>
            </a:r>
          </a:p>
          <a:p>
            <a:endParaRPr lang="en-US" dirty="0"/>
          </a:p>
          <a:p>
            <a:r>
              <a:rPr lang="en-US" dirty="0"/>
              <a:t>They're there to help guide you through what needs to be included.</a:t>
            </a:r>
          </a:p>
        </p:txBody>
      </p:sp>
      <p:sp>
        <p:nvSpPr>
          <p:cNvPr id="4" name="Slide Number Placeholder 3">
            <a:extLst>
              <a:ext uri="{FF2B5EF4-FFF2-40B4-BE49-F238E27FC236}">
                <a16:creationId xmlns:a16="http://schemas.microsoft.com/office/drawing/2014/main" id="{87161D96-BE6B-850F-4390-6765207BE0C5}"/>
              </a:ext>
            </a:extLst>
          </p:cNvPr>
          <p:cNvSpPr>
            <a:spLocks noGrp="1"/>
          </p:cNvSpPr>
          <p:nvPr>
            <p:ph type="sldNum" sz="quarter" idx="5"/>
          </p:nvPr>
        </p:nvSpPr>
        <p:spPr/>
        <p:txBody>
          <a:bodyPr/>
          <a:lstStyle/>
          <a:p>
            <a:fld id="{303F8886-01D4-4DF3-A5D1-254A0C9F83D3}" type="slidenum">
              <a:rPr lang="en-US" smtClean="0"/>
              <a:t>10</a:t>
            </a:fld>
            <a:endParaRPr lang="en-US"/>
          </a:p>
        </p:txBody>
      </p:sp>
    </p:spTree>
    <p:extLst>
      <p:ext uri="{BB962C8B-B14F-4D97-AF65-F5344CB8AC3E}">
        <p14:creationId xmlns:p14="http://schemas.microsoft.com/office/powerpoint/2010/main" val="1073361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777B7-7CB8-379F-3173-933E9F9ECF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DEC2E0-DE26-820F-7CE4-4C9ADFA5C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66D0C3-879A-B480-9DA0-9E355BD1AE68}"/>
              </a:ext>
            </a:extLst>
          </p:cNvPr>
          <p:cNvSpPr>
            <a:spLocks noGrp="1"/>
          </p:cNvSpPr>
          <p:nvPr>
            <p:ph type="body" idx="1"/>
          </p:nvPr>
        </p:nvSpPr>
        <p:spPr/>
        <p:txBody>
          <a:bodyPr/>
          <a:lstStyle/>
          <a:p>
            <a:r>
              <a:rPr lang="en-US" dirty="0"/>
              <a:t>There are a few expectations I want to highlight before we get into the individual sections.</a:t>
            </a:r>
          </a:p>
          <a:p>
            <a:endParaRPr lang="en-US" dirty="0"/>
          </a:p>
          <a:p>
            <a:r>
              <a:rPr lang="en-US" dirty="0"/>
              <a:t>States were expected to begin using the new templates for submissions after July 1, 2026, and initial budget requests should begin with a Planning APD rather than an Implementation APD.</a:t>
            </a:r>
          </a:p>
          <a:p>
            <a:endParaRPr lang="en-US" dirty="0"/>
          </a:p>
          <a:p>
            <a:r>
              <a:rPr lang="en-US" dirty="0"/>
              <a:t>You'll also notice a significant difference in the amount of information requested in the OAPD versus the APD. That's intentional. </a:t>
            </a:r>
            <a:r>
              <a:rPr lang="en-US" dirty="0" err="1"/>
              <a:t>AGAIN_The</a:t>
            </a:r>
            <a:r>
              <a:rPr lang="en-US" dirty="0"/>
              <a:t> OAPD is an annual operational submission and is much more streamlined.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98EAB1D6-0CDD-923F-61A5-4584801B5A7A}"/>
              </a:ext>
            </a:extLst>
          </p:cNvPr>
          <p:cNvSpPr>
            <a:spLocks noGrp="1"/>
          </p:cNvSpPr>
          <p:nvPr>
            <p:ph type="sldNum" sz="quarter" idx="5"/>
          </p:nvPr>
        </p:nvSpPr>
        <p:spPr/>
        <p:txBody>
          <a:bodyPr/>
          <a:lstStyle/>
          <a:p>
            <a:fld id="{303F8886-01D4-4DF3-A5D1-254A0C9F83D3}" type="slidenum">
              <a:rPr lang="en-US" smtClean="0"/>
              <a:t>11</a:t>
            </a:fld>
            <a:endParaRPr lang="en-US"/>
          </a:p>
        </p:txBody>
      </p:sp>
    </p:spTree>
    <p:extLst>
      <p:ext uri="{BB962C8B-B14F-4D97-AF65-F5344CB8AC3E}">
        <p14:creationId xmlns:p14="http://schemas.microsoft.com/office/powerpoint/2010/main" val="77490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C220E-56DF-F4CB-8904-A9547BBF1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9FFC7-28BB-1F39-A334-147D44567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995D86-510D-0C73-98CA-53D27093FC63}"/>
              </a:ext>
            </a:extLst>
          </p:cNvPr>
          <p:cNvSpPr>
            <a:spLocks noGrp="1"/>
          </p:cNvSpPr>
          <p:nvPr>
            <p:ph type="body" idx="1"/>
          </p:nvPr>
        </p:nvSpPr>
        <p:spPr/>
        <p:txBody>
          <a:bodyPr/>
          <a:lstStyle/>
          <a:p>
            <a:r>
              <a:rPr lang="en-US" dirty="0"/>
              <a:t>This is a point I really want to emphasize because it's something that can make the review process much smoother: one submission should tell one story.</a:t>
            </a:r>
          </a:p>
          <a:p>
            <a:endParaRPr lang="en-US" dirty="0"/>
          </a:p>
          <a:p>
            <a:r>
              <a:rPr lang="en-US" dirty="0"/>
              <a:t>When CMS receives your submission, we're not looking at the APD in isolation. We're looking at the entire package.</a:t>
            </a:r>
          </a:p>
          <a:p>
            <a:endParaRPr lang="en-US" dirty="0"/>
          </a:p>
          <a:p>
            <a:r>
              <a:rPr lang="en-US" dirty="0"/>
              <a:t>The scope and funding request described in your detailed transmittal letter, and your email should align with what's described in the APD, the budget section, and the Medicaid Detailed Budget Table. The projects, amounts, fiscal years, FFP rates, and timelines should all reconcile across those pieces.</a:t>
            </a:r>
          </a:p>
          <a:p>
            <a:endParaRPr lang="en-US" dirty="0"/>
          </a:p>
          <a:p>
            <a:r>
              <a:rPr lang="en-US" dirty="0"/>
              <a:t>If one document tells us you're requesting one amount or period of funding and another tells us something different, we have to stop and reconcile which one represents the actual request, and that's likely going to result in questions back to the state.</a:t>
            </a:r>
          </a:p>
          <a:p>
            <a:endParaRPr lang="en-US" dirty="0"/>
          </a:p>
          <a:p>
            <a:r>
              <a:rPr lang="en-US" dirty="0"/>
              <a:t>I also want to reinforce the point at the bottom of the slide. The project-specific structure of the MDBT Table does not mean CMS expects a separate APD for every project. You can still include multiple projects or modules within one APD when that makes sense.</a:t>
            </a:r>
          </a:p>
          <a:p>
            <a:endParaRPr lang="en-US" dirty="0"/>
          </a:p>
          <a:p>
            <a:r>
              <a:rPr lang="en-US" dirty="0"/>
              <a:t>We just need to be able to clearly connect each project's activities, costs, and timeline back to the overall request.</a:t>
            </a:r>
          </a:p>
          <a:p>
            <a:endParaRPr lang="en-US" dirty="0"/>
          </a:p>
          <a:p>
            <a:r>
              <a:rPr lang="en-US" dirty="0"/>
              <a:t>So if there's one thing to take away from this slide, it's </a:t>
            </a:r>
            <a:r>
              <a:rPr lang="en-US" b="1" dirty="0"/>
              <a:t>this</a:t>
            </a:r>
            <a:r>
              <a:rPr lang="en-US" dirty="0"/>
              <a:t>: before you submit, look at the package as a whole and make sure every piece is telling CMS the same story.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F370EF3D-2ABB-A70B-D116-A69502F35C2B}"/>
              </a:ext>
            </a:extLst>
          </p:cNvPr>
          <p:cNvSpPr>
            <a:spLocks noGrp="1"/>
          </p:cNvSpPr>
          <p:nvPr>
            <p:ph type="sldNum" sz="quarter" idx="5"/>
          </p:nvPr>
        </p:nvSpPr>
        <p:spPr/>
        <p:txBody>
          <a:bodyPr/>
          <a:lstStyle/>
          <a:p>
            <a:fld id="{303F8886-01D4-4DF3-A5D1-254A0C9F83D3}" type="slidenum">
              <a:rPr lang="en-US" smtClean="0"/>
              <a:t>12</a:t>
            </a:fld>
            <a:endParaRPr lang="en-US"/>
          </a:p>
        </p:txBody>
      </p:sp>
    </p:spTree>
    <p:extLst>
      <p:ext uri="{BB962C8B-B14F-4D97-AF65-F5344CB8AC3E}">
        <p14:creationId xmlns:p14="http://schemas.microsoft.com/office/powerpoint/2010/main" val="391820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60B19-41E8-9CE4-AA0C-47078CF9DB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DE1B4E-05C5-05FD-399C-3897781F6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1E798-7366-FA0A-990E-FA3FD4251D66}"/>
              </a:ext>
            </a:extLst>
          </p:cNvPr>
          <p:cNvSpPr>
            <a:spLocks noGrp="1"/>
          </p:cNvSpPr>
          <p:nvPr>
            <p:ph type="body" idx="1"/>
          </p:nvPr>
        </p:nvSpPr>
        <p:spPr/>
        <p:txBody>
          <a:bodyPr/>
          <a:lstStyle/>
          <a:p>
            <a:r>
              <a:rPr lang="en-US" dirty="0"/>
              <a:t>Before we get into the individual sections of the template, I want to spend a minute on some common things CMS looks at during review.</a:t>
            </a:r>
          </a:p>
          <a:p>
            <a:endParaRPr lang="en-US" dirty="0"/>
          </a:p>
          <a:p>
            <a:r>
              <a:rPr lang="en-US" dirty="0"/>
              <a:t>I'm not going to read through every item on this slide, but these are good quality-control checks to do before you submit. A few minutes spent looking at the package as a reviewer can prevent questions and rework later.</a:t>
            </a:r>
          </a:p>
          <a:p>
            <a:endParaRPr lang="en-US" dirty="0"/>
          </a:p>
          <a:p>
            <a:r>
              <a:rPr lang="en-US" dirty="0"/>
              <a:t>We've already talked about consistency—making sure the transmittal letter, email, narrative, budget, and MDBT Tables are all describing the same request.</a:t>
            </a:r>
          </a:p>
          <a:p>
            <a:endParaRPr lang="en-US" dirty="0"/>
          </a:p>
          <a:p>
            <a:r>
              <a:rPr lang="en-US" dirty="0"/>
              <a:t>I would also pay particular attention to your FFP rates and cost allocation. Make sure the match rate you're requesting aligns with the activities being performed, and that your Medicaid allocation reasonably reflects who benefits from the system or activity.</a:t>
            </a:r>
          </a:p>
          <a:p>
            <a:endParaRPr lang="en-US" dirty="0"/>
          </a:p>
          <a:p>
            <a:r>
              <a:rPr lang="en-US" dirty="0"/>
              <a:t>There are also two easy-to-miss “gotchas” at the bottom.</a:t>
            </a:r>
          </a:p>
          <a:p>
            <a:endParaRPr lang="en-US" dirty="0"/>
          </a:p>
          <a:p>
            <a:r>
              <a:rPr lang="en-US" dirty="0"/>
              <a:t>The first is dates. A milestone that made sense when you started drafting the APD may no longer be realistic by the time the submission reaches CMS. Since CMS review can take up to 60 days, take one last look at your dates before you submit.</a:t>
            </a:r>
          </a:p>
          <a:p>
            <a:endParaRPr lang="en-US" dirty="0"/>
          </a:p>
          <a:p>
            <a:r>
              <a:rPr lang="en-US" dirty="0"/>
              <a:t>The second is replacement efforts. If you're replacing a system that's already reporting required outcomes and metrics, make it clear when the legacy system will stop reporting and when the replacement system will begin. We don't want an unexplained gap in reporting during that transition.</a:t>
            </a:r>
          </a:p>
          <a:p>
            <a:endParaRPr lang="en-US" dirty="0"/>
          </a:p>
          <a:p>
            <a:r>
              <a:rPr lang="en-US" dirty="0"/>
              <a:t>And finally, if something isn't clear, reach out to your State Officer before formal submission. Early coordination can save everyone time during the review.</a:t>
            </a:r>
          </a:p>
        </p:txBody>
      </p:sp>
      <p:sp>
        <p:nvSpPr>
          <p:cNvPr id="4" name="Slide Number Placeholder 3">
            <a:extLst>
              <a:ext uri="{FF2B5EF4-FFF2-40B4-BE49-F238E27FC236}">
                <a16:creationId xmlns:a16="http://schemas.microsoft.com/office/drawing/2014/main" id="{4B48FBF3-6944-1D12-96A4-E20EE3EC1313}"/>
              </a:ext>
            </a:extLst>
          </p:cNvPr>
          <p:cNvSpPr>
            <a:spLocks noGrp="1"/>
          </p:cNvSpPr>
          <p:nvPr>
            <p:ph type="sldNum" sz="quarter" idx="5"/>
          </p:nvPr>
        </p:nvSpPr>
        <p:spPr/>
        <p:txBody>
          <a:bodyPr/>
          <a:lstStyle/>
          <a:p>
            <a:fld id="{303F8886-01D4-4DF3-A5D1-254A0C9F83D3}" type="slidenum">
              <a:rPr lang="en-US" smtClean="0"/>
              <a:t>13</a:t>
            </a:fld>
            <a:endParaRPr lang="en-US"/>
          </a:p>
        </p:txBody>
      </p:sp>
    </p:spTree>
    <p:extLst>
      <p:ext uri="{BB962C8B-B14F-4D97-AF65-F5344CB8AC3E}">
        <p14:creationId xmlns:p14="http://schemas.microsoft.com/office/powerpoint/2010/main" val="1619940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covered the overall structure and some of the common things to keep in mind when preparing your submission, let's walk through the individual sections of the APD template and highlight what CMS is looking for in each.</a:t>
            </a:r>
          </a:p>
        </p:txBody>
      </p:sp>
      <p:sp>
        <p:nvSpPr>
          <p:cNvPr id="4" name="Slide Number Placeholder 3"/>
          <p:cNvSpPr>
            <a:spLocks noGrp="1"/>
          </p:cNvSpPr>
          <p:nvPr>
            <p:ph type="sldNum" sz="quarter" idx="5"/>
          </p:nvPr>
        </p:nvSpPr>
        <p:spPr/>
        <p:txBody>
          <a:bodyPr/>
          <a:lstStyle/>
          <a:p>
            <a:fld id="{303F8886-01D4-4DF3-A5D1-254A0C9F83D3}" type="slidenum">
              <a:rPr lang="en-US" smtClean="0"/>
              <a:t>14</a:t>
            </a:fld>
            <a:endParaRPr lang="en-US"/>
          </a:p>
        </p:txBody>
      </p:sp>
    </p:spTree>
    <p:extLst>
      <p:ext uri="{BB962C8B-B14F-4D97-AF65-F5344CB8AC3E}">
        <p14:creationId xmlns:p14="http://schemas.microsoft.com/office/powerpoint/2010/main" val="2459164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010D6-C849-A9C2-BEC0-D202F9803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EA062C-0D68-D175-43AC-A86F7E3F51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C608EF-8B13-3B1F-9E8F-03001C21141C}"/>
              </a:ext>
            </a:extLst>
          </p:cNvPr>
          <p:cNvSpPr>
            <a:spLocks noGrp="1"/>
          </p:cNvSpPr>
          <p:nvPr>
            <p:ph type="body" idx="1"/>
          </p:nvPr>
        </p:nvSpPr>
        <p:spPr/>
        <p:txBody>
          <a:bodyPr/>
          <a:lstStyle/>
          <a:p>
            <a:r>
              <a:rPr lang="en-US" dirty="0"/>
              <a:t>We'll start with the Executive Summary.</a:t>
            </a:r>
          </a:p>
          <a:p>
            <a:endParaRPr lang="en-US" dirty="0"/>
          </a:p>
          <a:p>
            <a:r>
              <a:rPr lang="en-US" dirty="0"/>
              <a:t>This should be brief—really one or two paragraphs that orient the reviewer to what you're submitting and what you're asking CMS to consider.</a:t>
            </a:r>
          </a:p>
          <a:p>
            <a:endParaRPr lang="en-US" dirty="0"/>
          </a:p>
          <a:p>
            <a:r>
              <a:rPr lang="en-US" dirty="0"/>
              <a:t>You don't need to repeat everything that's going to appear later in the APD. Think of this as giving the reviewer enough context at the beginning to understand the request: what the project is, are there sole source requests incoming, where it fits within your Medicaid Enterprise Systems environment, how it relates to previously approved work, and how it benefits the Medicaid program.</a:t>
            </a:r>
          </a:p>
          <a:p>
            <a:endParaRPr lang="en-US" dirty="0"/>
          </a:p>
          <a:p>
            <a:r>
              <a:rPr lang="en-US" dirty="0"/>
              <a:t>One thing I personally find very helpful—and that I encourage states and territories to include—is a clear statement of the funding being requested. Tell us the amount you're requesting, the applicable period, and, if the request reflects an increase or decrease from previously approved funding, and to clearly identify that change.</a:t>
            </a:r>
          </a:p>
          <a:p>
            <a:endParaRPr lang="en-US" dirty="0"/>
          </a:p>
          <a:p>
            <a:r>
              <a:rPr lang="en-US" dirty="0"/>
              <a:t>That gives the reviewer a financial snapshot of the request right up front. We should be able to understand what you're asking CMS to approve without having to work through the entire document first to figure out the bottom line.</a:t>
            </a:r>
          </a:p>
          <a:p>
            <a:endParaRPr lang="en-US" dirty="0"/>
          </a:p>
          <a:p>
            <a:r>
              <a:rPr lang="en-US" dirty="0"/>
              <a:t>And, of course, those amounts should align with the budget section, Medicaid Detailed Budget Table, and the rest of the submission. Again, one submission, one story.</a:t>
            </a:r>
          </a:p>
          <a:p>
            <a:endParaRPr lang="en-US" dirty="0"/>
          </a:p>
          <a:p>
            <a:r>
              <a:rPr lang="en-US" dirty="0"/>
              <a:t>By the time we finish the Executive Summary, we should have a good understanding of what the rest of the APD is going to be about.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B2344A3C-5C18-527A-50CC-E17A0F361B43}"/>
              </a:ext>
            </a:extLst>
          </p:cNvPr>
          <p:cNvSpPr>
            <a:spLocks noGrp="1"/>
          </p:cNvSpPr>
          <p:nvPr>
            <p:ph type="sldNum" sz="quarter" idx="5"/>
          </p:nvPr>
        </p:nvSpPr>
        <p:spPr/>
        <p:txBody>
          <a:bodyPr/>
          <a:lstStyle/>
          <a:p>
            <a:fld id="{303F8886-01D4-4DF3-A5D1-254A0C9F83D3}" type="slidenum">
              <a:rPr lang="en-US" smtClean="0"/>
              <a:t>15</a:t>
            </a:fld>
            <a:endParaRPr lang="en-US"/>
          </a:p>
        </p:txBody>
      </p:sp>
    </p:spTree>
    <p:extLst>
      <p:ext uri="{BB962C8B-B14F-4D97-AF65-F5344CB8AC3E}">
        <p14:creationId xmlns:p14="http://schemas.microsoft.com/office/powerpoint/2010/main" val="29510469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DA079-BBF0-2350-088F-9AA21765A3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2C5030-62AD-2C16-8A99-6805FBD37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D46FAB-1D74-7D66-E492-D8EEF9431D23}"/>
              </a:ext>
            </a:extLst>
          </p:cNvPr>
          <p:cNvSpPr>
            <a:spLocks noGrp="1"/>
          </p:cNvSpPr>
          <p:nvPr>
            <p:ph type="body" idx="1"/>
          </p:nvPr>
        </p:nvSpPr>
        <p:spPr/>
        <p:txBody>
          <a:bodyPr/>
          <a:lstStyle/>
          <a:p>
            <a:r>
              <a:rPr lang="en-US" dirty="0"/>
              <a:t>Section 1 is required for all APD types, but what you provide here depends on the type of APD you're submitting.</a:t>
            </a:r>
          </a:p>
          <a:p>
            <a:endParaRPr lang="en-US" dirty="0"/>
          </a:p>
          <a:p>
            <a:r>
              <a:rPr lang="en-US" dirty="0"/>
              <a:t>For a Planning APD, this is your Project Management Plan. This is where you're laying out how you intend to manage the project—the organization, roles and responsibilities, approach, scope of activities, and high-level schedule.</a:t>
            </a:r>
          </a:p>
          <a:p>
            <a:endParaRPr lang="en-US" dirty="0"/>
          </a:p>
          <a:p>
            <a:r>
              <a:rPr lang="en-US" dirty="0"/>
              <a:t>For an Implementation APD, this becomes the Summary of Activities. If you previously had an approved Planning APD, tell us what was accomplished during that planning period and then describe the activities you're proposing as you move into implementation.</a:t>
            </a:r>
          </a:p>
          <a:p>
            <a:endParaRPr lang="en-US" dirty="0"/>
          </a:p>
          <a:p>
            <a:r>
              <a:rPr lang="en-US" dirty="0"/>
              <a:t>For an APD Update or an As-Needed APD, this section functions more as a Project Activity Report. We want to understand where the project stands—what you've accomplished, what's still outstanding, and whether there have been problems, delays, or changes from what CMS previously approved.</a:t>
            </a:r>
          </a:p>
          <a:p>
            <a:endParaRPr lang="en-US" dirty="0"/>
          </a:p>
          <a:p>
            <a:r>
              <a:rPr lang="en-US" dirty="0"/>
              <a:t>The important thing here is to use the instructions for your particular submission type. Don't feel like you need to respond to every piece of instructional language on this slide if it doesn't apply to the APD you're submitting.</a:t>
            </a:r>
          </a:p>
          <a:p>
            <a:endParaRPr lang="en-US" dirty="0"/>
          </a:p>
          <a:p>
            <a:r>
              <a:rPr lang="en-US" dirty="0"/>
              <a:t>And particularly for updates, this is a good opportunity to tell us what's changed. If your schedule has moved or something hasn't gone as planned, explain it here rather than making the reviewer figure it out by comparing the current submission to the previous approval.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835EFE7A-C760-2716-CA30-7AD7842DA1CA}"/>
              </a:ext>
            </a:extLst>
          </p:cNvPr>
          <p:cNvSpPr>
            <a:spLocks noGrp="1"/>
          </p:cNvSpPr>
          <p:nvPr>
            <p:ph type="sldNum" sz="quarter" idx="5"/>
          </p:nvPr>
        </p:nvSpPr>
        <p:spPr/>
        <p:txBody>
          <a:bodyPr/>
          <a:lstStyle/>
          <a:p>
            <a:fld id="{303F8886-01D4-4DF3-A5D1-254A0C9F83D3}" type="slidenum">
              <a:rPr lang="en-US" smtClean="0"/>
              <a:t>16</a:t>
            </a:fld>
            <a:endParaRPr lang="en-US"/>
          </a:p>
        </p:txBody>
      </p:sp>
    </p:spTree>
    <p:extLst>
      <p:ext uri="{BB962C8B-B14F-4D97-AF65-F5344CB8AC3E}">
        <p14:creationId xmlns:p14="http://schemas.microsoft.com/office/powerpoint/2010/main" val="8109313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5BC14-D4D9-34FA-9182-184545E10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F97546-26C5-E1A8-6583-D9BD95C14C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B1FE49-74A8-6FE8-D958-C3D901950197}"/>
              </a:ext>
            </a:extLst>
          </p:cNvPr>
          <p:cNvSpPr>
            <a:spLocks noGrp="1"/>
          </p:cNvSpPr>
          <p:nvPr>
            <p:ph type="body" idx="1"/>
          </p:nvPr>
        </p:nvSpPr>
        <p:spPr/>
        <p:txBody>
          <a:bodyPr/>
          <a:lstStyle/>
          <a:p>
            <a:r>
              <a:rPr lang="en-US" dirty="0"/>
              <a:t>Section 2 is the Statement of Needs and Objectives, and this is really where we want to understand the “why” behind the project.</a:t>
            </a:r>
          </a:p>
          <a:p>
            <a:endParaRPr lang="en-US" dirty="0"/>
          </a:p>
          <a:p>
            <a:r>
              <a:rPr lang="en-US" dirty="0"/>
              <a:t>What problem or business need are you trying to address? What are you trying to accomplish? And what benefit do you expect the Medicaid program to receive from this investment?</a:t>
            </a:r>
          </a:p>
          <a:p>
            <a:endParaRPr lang="en-US" dirty="0"/>
          </a:p>
          <a:p>
            <a:r>
              <a:rPr lang="en-US" dirty="0"/>
              <a:t>For a Planning APD, you're establishing the project needs, objectives, and anticipated benefits. For an Implementation APD, Update, or As-Needed submission, we also want to understand the roadmap and the specific system or systems you're proposing to develop, enhance, or modify.</a:t>
            </a:r>
          </a:p>
          <a:p>
            <a:endParaRPr lang="en-US" dirty="0"/>
          </a:p>
          <a:p>
            <a:r>
              <a:rPr lang="en-US" dirty="0"/>
              <a:t>One thing I would encourage you to do here is be specific. Statements like “improve efficiency” or “modernize the system” don't tell us very much on their own. Tell us what needs to improve and what success should look like.</a:t>
            </a:r>
          </a:p>
          <a:p>
            <a:endParaRPr lang="en-US" dirty="0"/>
          </a:p>
          <a:p>
            <a:r>
              <a:rPr lang="en-US" dirty="0"/>
              <a:t>And those objectives should carry through the rest of the submission. The activities you're proposing, the funding you're requesting, and ultimately your outcomes and metrics should all connect back to the needs and objectives you've identified here.</a:t>
            </a:r>
          </a:p>
          <a:p>
            <a:endParaRPr lang="en-US" dirty="0"/>
          </a:p>
          <a:p>
            <a:r>
              <a:rPr lang="en-US" dirty="0"/>
              <a:t>Again, we're looking for that consistent story throughout the APD.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F5330DB8-555A-776D-6F6C-7A5BFC69EAA8}"/>
              </a:ext>
            </a:extLst>
          </p:cNvPr>
          <p:cNvSpPr>
            <a:spLocks noGrp="1"/>
          </p:cNvSpPr>
          <p:nvPr>
            <p:ph type="sldNum" sz="quarter" idx="5"/>
          </p:nvPr>
        </p:nvSpPr>
        <p:spPr/>
        <p:txBody>
          <a:bodyPr/>
          <a:lstStyle/>
          <a:p>
            <a:fld id="{303F8886-01D4-4DF3-A5D1-254A0C9F83D3}" type="slidenum">
              <a:rPr lang="en-US" smtClean="0"/>
              <a:t>17</a:t>
            </a:fld>
            <a:endParaRPr lang="en-US"/>
          </a:p>
        </p:txBody>
      </p:sp>
    </p:spTree>
    <p:extLst>
      <p:ext uri="{BB962C8B-B14F-4D97-AF65-F5344CB8AC3E}">
        <p14:creationId xmlns:p14="http://schemas.microsoft.com/office/powerpoint/2010/main" val="24984724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6B895-7B1D-7AB0-3BD3-6750809E2D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6B64B-303C-A550-1B2B-9DCEC01FA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40EFEB-D431-830D-7DE2-D2BA1696A4EC}"/>
              </a:ext>
            </a:extLst>
          </p:cNvPr>
          <p:cNvSpPr>
            <a:spLocks noGrp="1"/>
          </p:cNvSpPr>
          <p:nvPr>
            <p:ph type="body" idx="1"/>
          </p:nvPr>
        </p:nvSpPr>
        <p:spPr/>
        <p:txBody>
          <a:bodyPr/>
          <a:lstStyle/>
          <a:p>
            <a:r>
              <a:rPr lang="en-US" dirty="0"/>
              <a:t>Section 3 covers the Requirements Analysis, Feasibility Study, and Analysis of Alternatives.</a:t>
            </a:r>
          </a:p>
          <a:p>
            <a:endParaRPr lang="en-US" dirty="0"/>
          </a:p>
          <a:p>
            <a:r>
              <a:rPr lang="en-US" dirty="0"/>
              <a:t>For a Planning APD, you're essentially committing to do this work as part of the planning process. That includes identifying the problem or need, evaluating feasibility and alternatives, developing functional requirements or a general systems design, and considering whether existing systems or shared solutions could meet the state's needs.</a:t>
            </a:r>
          </a:p>
          <a:p>
            <a:endParaRPr lang="en-US" dirty="0"/>
          </a:p>
          <a:p>
            <a:r>
              <a:rPr lang="en-US" dirty="0"/>
              <a:t>Then, when you move into an Implementation APD—or when this information needs to be updated in an APD Update or As-Needed submission—we're looking for the results of that work and the methodology used.</a:t>
            </a:r>
          </a:p>
          <a:p>
            <a:endParaRPr lang="en-US" dirty="0"/>
          </a:p>
          <a:p>
            <a:r>
              <a:rPr lang="en-US" dirty="0"/>
              <a:t>One thing I specifically want to point out here is the Analysis of Alternatives template. When conducting the Analysis of Alternatives, states should use the </a:t>
            </a:r>
            <a:r>
              <a:rPr lang="en-US" dirty="0" err="1"/>
              <a:t>AoA</a:t>
            </a:r>
            <a:r>
              <a:rPr lang="en-US" dirty="0"/>
              <a:t> template and follow the instructions provided with it. The completed </a:t>
            </a:r>
            <a:r>
              <a:rPr lang="en-US" dirty="0" err="1"/>
              <a:t>AoA</a:t>
            </a:r>
            <a:r>
              <a:rPr lang="en-US" dirty="0"/>
              <a:t> should then be included in Appendix B, as applicable.</a:t>
            </a:r>
          </a:p>
          <a:p>
            <a:endParaRPr lang="en-US" dirty="0"/>
          </a:p>
          <a:p>
            <a:r>
              <a:rPr lang="en-US" dirty="0"/>
              <a:t>The </a:t>
            </a:r>
            <a:r>
              <a:rPr lang="en-US" dirty="0" err="1"/>
              <a:t>AoA</a:t>
            </a:r>
            <a:r>
              <a:rPr lang="en-US" dirty="0"/>
              <a:t> is important because we want to understand not only what solution you selected, but how you arrived at that decision. If an existing system or another alternative was considered and not selected, explain why.</a:t>
            </a:r>
          </a:p>
          <a:p>
            <a:endParaRPr lang="en-US" dirty="0"/>
          </a:p>
          <a:p>
            <a:r>
              <a:rPr lang="en-US" dirty="0"/>
              <a:t>And this should connect back to the needs and objectives you identified in the previous section. We should be able to follow the progression from the need, to the alternatives considered, to the solution you're ultimately proposing to fund.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D67196C5-F16B-8390-EF9C-FF84F5815F45}"/>
              </a:ext>
            </a:extLst>
          </p:cNvPr>
          <p:cNvSpPr>
            <a:spLocks noGrp="1"/>
          </p:cNvSpPr>
          <p:nvPr>
            <p:ph type="sldNum" sz="quarter" idx="5"/>
          </p:nvPr>
        </p:nvSpPr>
        <p:spPr/>
        <p:txBody>
          <a:bodyPr/>
          <a:lstStyle/>
          <a:p>
            <a:fld id="{303F8886-01D4-4DF3-A5D1-254A0C9F83D3}" type="slidenum">
              <a:rPr lang="en-US" smtClean="0"/>
              <a:t>18</a:t>
            </a:fld>
            <a:endParaRPr lang="en-US"/>
          </a:p>
        </p:txBody>
      </p:sp>
    </p:spTree>
    <p:extLst>
      <p:ext uri="{BB962C8B-B14F-4D97-AF65-F5344CB8AC3E}">
        <p14:creationId xmlns:p14="http://schemas.microsoft.com/office/powerpoint/2010/main" val="3505532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033FE-45CC-1389-0D7A-318A4B10FF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562FA-9202-DF8D-8A35-10CAE22C21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3321E-4733-EE21-70AA-6F2FFF91F6C8}"/>
              </a:ext>
            </a:extLst>
          </p:cNvPr>
          <p:cNvSpPr>
            <a:spLocks noGrp="1"/>
          </p:cNvSpPr>
          <p:nvPr>
            <p:ph type="body" idx="1"/>
          </p:nvPr>
        </p:nvSpPr>
        <p:spPr/>
        <p:txBody>
          <a:bodyPr/>
          <a:lstStyle/>
          <a:p>
            <a:r>
              <a:rPr lang="en-US" dirty="0"/>
              <a:t>Section 4 is the Cost-Benefit Analysis, and again, what we expect here depends on where you are in the APD lifecycle.</a:t>
            </a:r>
          </a:p>
          <a:p>
            <a:endParaRPr lang="en-US" dirty="0"/>
          </a:p>
          <a:p>
            <a:r>
              <a:rPr lang="en-US" dirty="0"/>
              <a:t>For a Planning APD, you're committing to conduct and prepare the Cost-Benefit Analysis as part of the planning work.</a:t>
            </a:r>
          </a:p>
          <a:p>
            <a:endParaRPr lang="en-US" dirty="0"/>
          </a:p>
          <a:p>
            <a:r>
              <a:rPr lang="en-US" dirty="0"/>
              <a:t>When you move into an Implementation APD, APD Update, or As-Needed submission, the Cost-Benefit Analysis should be provided unless CMS has allowed for an exemption.</a:t>
            </a:r>
          </a:p>
          <a:p>
            <a:endParaRPr lang="en-US" dirty="0"/>
          </a:p>
          <a:p>
            <a:r>
              <a:rPr lang="en-US" dirty="0"/>
              <a:t>One thing I want to call attention to is new work. If you're proposing new activities that weren't included in a prior APD, don't assume that the previous Cost-Benefit Analysis automatically covers them. Consider whether the new work requires a Cost-Benefit Analysis as part of the current request.</a:t>
            </a:r>
          </a:p>
          <a:p>
            <a:endParaRPr lang="en-US" dirty="0"/>
          </a:p>
          <a:p>
            <a:r>
              <a:rPr lang="en-US" dirty="0"/>
              <a:t>The purpose here is to help CMS understand the costs of the proposed investment in relation to the benefits the Medicaid program expects to receive.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854F890C-EE14-2F38-928B-B94966035BD0}"/>
              </a:ext>
            </a:extLst>
          </p:cNvPr>
          <p:cNvSpPr>
            <a:spLocks noGrp="1"/>
          </p:cNvSpPr>
          <p:nvPr>
            <p:ph type="sldNum" sz="quarter" idx="5"/>
          </p:nvPr>
        </p:nvSpPr>
        <p:spPr/>
        <p:txBody>
          <a:bodyPr/>
          <a:lstStyle/>
          <a:p>
            <a:fld id="{303F8886-01D4-4DF3-A5D1-254A0C9F83D3}" type="slidenum">
              <a:rPr lang="en-US" smtClean="0"/>
              <a:t>19</a:t>
            </a:fld>
            <a:endParaRPr lang="en-US"/>
          </a:p>
        </p:txBody>
      </p:sp>
    </p:spTree>
    <p:extLst>
      <p:ext uri="{BB962C8B-B14F-4D97-AF65-F5344CB8AC3E}">
        <p14:creationId xmlns:p14="http://schemas.microsoft.com/office/powerpoint/2010/main" val="14760974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84C20-2EC0-C816-3666-EB4262548E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87B3C-A13B-9E13-6F17-1DA56F6695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4A3546-BD46-B7EE-22A4-D15C64B370B5}"/>
              </a:ext>
            </a:extLst>
          </p:cNvPr>
          <p:cNvSpPr>
            <a:spLocks noGrp="1"/>
          </p:cNvSpPr>
          <p:nvPr>
            <p:ph type="body" idx="1"/>
          </p:nvPr>
        </p:nvSpPr>
        <p:spPr/>
        <p:txBody>
          <a:bodyPr/>
          <a:lstStyle/>
          <a:p>
            <a:r>
              <a:rPr lang="en-US" dirty="0"/>
              <a:t>Section 5 covers Acquisitions.</a:t>
            </a:r>
          </a:p>
          <a:p>
            <a:endParaRPr lang="en-US" dirty="0"/>
          </a:p>
          <a:p>
            <a:r>
              <a:rPr lang="en-US" dirty="0"/>
              <a:t>For any proposed acquisition or change to an acquisition, give us enough information to understand what you're procuring, how you plan to procure it, the anticipated cost, and the full term of the contract—including any optional years.</a:t>
            </a:r>
          </a:p>
          <a:p>
            <a:endParaRPr lang="en-US" dirty="0"/>
          </a:p>
          <a:p>
            <a:r>
              <a:rPr lang="en-US" dirty="0"/>
              <a:t>One thing I would encourage you to do here is be clear about where you are in the procurement or contracting process. If the procurement hasn't occurred yet, tell us that and provide the information that's available at the time of submission. If you're modifying or extending an existing acquisition, clearly identify what is changing.</a:t>
            </a:r>
          </a:p>
          <a:p>
            <a:endParaRPr lang="en-US" dirty="0"/>
          </a:p>
          <a:p>
            <a:r>
              <a:rPr lang="en-US" dirty="0"/>
              <a:t>Also make sure the acquisition information here aligns with the activities and funding you're requesting elsewhere in the APD. If the budget includes contractor costs, we should be able to understand what acquisition those costs relate to.</a:t>
            </a:r>
          </a:p>
          <a:p>
            <a:endParaRPr lang="en-US" dirty="0"/>
          </a:p>
          <a:p>
            <a:r>
              <a:rPr lang="en-US" dirty="0"/>
              <a:t>And remember that CMS prior approval should occur before the state or territory executes the contract or renewal. So don't wait until everything is signed to submit something that requires prior approval.</a:t>
            </a:r>
          </a:p>
          <a:p>
            <a:endParaRPr lang="en-US" dirty="0"/>
          </a:p>
          <a:p>
            <a:r>
              <a:rPr lang="en-US" dirty="0"/>
              <a:t>The goal is for us to understand the acquisition you're proposing, and the funding associated with it before the state or territory moves forward with that 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9937AEC9-0EF8-EB77-D82F-AED33CDF6D4C}"/>
              </a:ext>
            </a:extLst>
          </p:cNvPr>
          <p:cNvSpPr>
            <a:spLocks noGrp="1"/>
          </p:cNvSpPr>
          <p:nvPr>
            <p:ph type="sldNum" sz="quarter" idx="5"/>
          </p:nvPr>
        </p:nvSpPr>
        <p:spPr/>
        <p:txBody>
          <a:bodyPr/>
          <a:lstStyle/>
          <a:p>
            <a:fld id="{303F8886-01D4-4DF3-A5D1-254A0C9F83D3}" type="slidenum">
              <a:rPr lang="en-US" smtClean="0"/>
              <a:t>20</a:t>
            </a:fld>
            <a:endParaRPr lang="en-US"/>
          </a:p>
        </p:txBody>
      </p:sp>
    </p:spTree>
    <p:extLst>
      <p:ext uri="{BB962C8B-B14F-4D97-AF65-F5344CB8AC3E}">
        <p14:creationId xmlns:p14="http://schemas.microsoft.com/office/powerpoint/2010/main" val="3560970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3B688-AA54-12B0-1B5B-705A637018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CE615D-6F1F-ED95-89A3-BDB93E5310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387911-1D06-27C3-C14E-8E1605B812BF}"/>
              </a:ext>
            </a:extLst>
          </p:cNvPr>
          <p:cNvSpPr>
            <a:spLocks noGrp="1"/>
          </p:cNvSpPr>
          <p:nvPr>
            <p:ph type="body" idx="1"/>
          </p:nvPr>
        </p:nvSpPr>
        <p:spPr/>
        <p:txBody>
          <a:bodyPr/>
          <a:lstStyle/>
          <a:p>
            <a:r>
              <a:rPr lang="en-US" dirty="0"/>
              <a:t>Section 6 is the Personnel Resource Statement.</a:t>
            </a:r>
          </a:p>
          <a:p>
            <a:endParaRPr lang="en-US" dirty="0"/>
          </a:p>
          <a:p>
            <a:r>
              <a:rPr lang="en-US" dirty="0"/>
              <a:t>It's not required for a Planning APD because those resource needs are addressed in the Project Management Plan.</a:t>
            </a:r>
          </a:p>
          <a:p>
            <a:endParaRPr lang="en-US" dirty="0"/>
          </a:p>
          <a:p>
            <a:r>
              <a:rPr lang="en-US" dirty="0"/>
              <a:t>For the other APD types, we want to understand the staffing resources and costs supporting the project. </a:t>
            </a:r>
          </a:p>
          <a:p>
            <a:endParaRPr lang="en-US" dirty="0"/>
          </a:p>
          <a:p>
            <a:r>
              <a:rPr lang="en-US" dirty="0"/>
              <a:t>The next two slides show how the template breaks that down.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8D9BF3BA-6753-3A21-A670-5AEB056266D2}"/>
              </a:ext>
            </a:extLst>
          </p:cNvPr>
          <p:cNvSpPr>
            <a:spLocks noGrp="1"/>
          </p:cNvSpPr>
          <p:nvPr>
            <p:ph type="sldNum" sz="quarter" idx="5"/>
          </p:nvPr>
        </p:nvSpPr>
        <p:spPr/>
        <p:txBody>
          <a:bodyPr/>
          <a:lstStyle/>
          <a:p>
            <a:fld id="{303F8886-01D4-4DF3-A5D1-254A0C9F83D3}" type="slidenum">
              <a:rPr lang="en-US" smtClean="0"/>
              <a:t>21</a:t>
            </a:fld>
            <a:endParaRPr lang="en-US"/>
          </a:p>
        </p:txBody>
      </p:sp>
    </p:spTree>
    <p:extLst>
      <p:ext uri="{BB962C8B-B14F-4D97-AF65-F5344CB8AC3E}">
        <p14:creationId xmlns:p14="http://schemas.microsoft.com/office/powerpoint/2010/main" val="2241674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EE74E-A44E-4D78-AF6E-FE18DE0C2F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CD3CF2-83DB-5927-A30B-171E4B212C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47A6C4-ACB2-FFAF-1DEE-53F41ED542E6}"/>
              </a:ext>
            </a:extLst>
          </p:cNvPr>
          <p:cNvSpPr>
            <a:spLocks noGrp="1"/>
          </p:cNvSpPr>
          <p:nvPr>
            <p:ph type="body" idx="1"/>
          </p:nvPr>
        </p:nvSpPr>
        <p:spPr/>
        <p:txBody>
          <a:bodyPr/>
          <a:lstStyle/>
          <a:p>
            <a:r>
              <a:rPr lang="en-US"/>
              <a:t>Section 6.1 focuses on state resources.</a:t>
            </a:r>
          </a:p>
          <a:p>
            <a:endParaRPr lang="en-US"/>
          </a:p>
          <a:p>
            <a:r>
              <a:rPr lang="en-US"/>
              <a:t>The template provides a sample table showing the staff member, percentage of time, cost with benefits, and responsibilities.</a:t>
            </a:r>
          </a:p>
          <a:p>
            <a:endParaRPr lang="en-US"/>
          </a:p>
          <a:p>
            <a:r>
              <a:rPr lang="en-US"/>
              <a:t>The table is an example. </a:t>
            </a:r>
          </a:p>
          <a:p>
            <a:endParaRPr lang="en-US"/>
          </a:p>
          <a:p>
            <a:r>
              <a:rPr lang="en-US"/>
              <a:t>The important thing is that CMS can understand who is supporting the project, what they're doing, and the associated cost.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D9EA3ECD-F2BD-2770-B6A0-9CAEFE47938E}"/>
              </a:ext>
            </a:extLst>
          </p:cNvPr>
          <p:cNvSpPr>
            <a:spLocks noGrp="1"/>
          </p:cNvSpPr>
          <p:nvPr>
            <p:ph type="sldNum" sz="quarter" idx="5"/>
          </p:nvPr>
        </p:nvSpPr>
        <p:spPr/>
        <p:txBody>
          <a:bodyPr/>
          <a:lstStyle/>
          <a:p>
            <a:fld id="{303F8886-01D4-4DF3-A5D1-254A0C9F83D3}" type="slidenum">
              <a:rPr lang="en-US" smtClean="0"/>
              <a:t>22</a:t>
            </a:fld>
            <a:endParaRPr lang="en-US"/>
          </a:p>
        </p:txBody>
      </p:sp>
    </p:spTree>
    <p:extLst>
      <p:ext uri="{BB962C8B-B14F-4D97-AF65-F5344CB8AC3E}">
        <p14:creationId xmlns:p14="http://schemas.microsoft.com/office/powerpoint/2010/main" val="42914021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004A8-412E-6808-9497-F9721875E5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91E31D-9DF2-CE1B-8DA8-E485043165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F4410-FE2F-2978-043F-0401D3A70DF6}"/>
              </a:ext>
            </a:extLst>
          </p:cNvPr>
          <p:cNvSpPr>
            <a:spLocks noGrp="1"/>
          </p:cNvSpPr>
          <p:nvPr>
            <p:ph type="body" idx="1"/>
          </p:nvPr>
        </p:nvSpPr>
        <p:spPr/>
        <p:txBody>
          <a:bodyPr/>
          <a:lstStyle/>
          <a:p>
            <a:r>
              <a:rPr lang="en-US" dirty="0"/>
              <a:t>Section 6.2 does the same for contractor resources.</a:t>
            </a:r>
          </a:p>
          <a:p>
            <a:endParaRPr lang="en-US" dirty="0"/>
          </a:p>
          <a:p>
            <a:r>
              <a:rPr lang="en-US" dirty="0"/>
              <a:t>Again, we want to understand the vendor, services, total cost, and contract term.</a:t>
            </a:r>
          </a:p>
          <a:p>
            <a:endParaRPr lang="en-US" dirty="0"/>
          </a:p>
          <a:p>
            <a:r>
              <a:rPr lang="en-US" dirty="0"/>
              <a:t>If those costs benefit multiple programs, make sure the total cost and the methodology used to determine Medicaid's share are clear.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6C979377-BDB1-9241-BC36-AA1BC3771F7F}"/>
              </a:ext>
            </a:extLst>
          </p:cNvPr>
          <p:cNvSpPr>
            <a:spLocks noGrp="1"/>
          </p:cNvSpPr>
          <p:nvPr>
            <p:ph type="sldNum" sz="quarter" idx="5"/>
          </p:nvPr>
        </p:nvSpPr>
        <p:spPr/>
        <p:txBody>
          <a:bodyPr/>
          <a:lstStyle/>
          <a:p>
            <a:fld id="{303F8886-01D4-4DF3-A5D1-254A0C9F83D3}" type="slidenum">
              <a:rPr lang="en-US" smtClean="0"/>
              <a:t>23</a:t>
            </a:fld>
            <a:endParaRPr lang="en-US"/>
          </a:p>
        </p:txBody>
      </p:sp>
    </p:spTree>
    <p:extLst>
      <p:ext uri="{BB962C8B-B14F-4D97-AF65-F5344CB8AC3E}">
        <p14:creationId xmlns:p14="http://schemas.microsoft.com/office/powerpoint/2010/main" val="2869392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2126E-6C06-3CA4-6ECB-E87C872A6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1E15D-1796-58F5-EFFB-A0911A75B0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7E9D7E-773B-2D0D-090A-B3D02CC2E4CF}"/>
              </a:ext>
            </a:extLst>
          </p:cNvPr>
          <p:cNvSpPr>
            <a:spLocks noGrp="1"/>
          </p:cNvSpPr>
          <p:nvPr>
            <p:ph type="body" idx="1"/>
          </p:nvPr>
        </p:nvSpPr>
        <p:spPr/>
        <p:txBody>
          <a:bodyPr/>
          <a:lstStyle/>
          <a:p>
            <a:r>
              <a:rPr lang="en-US" dirty="0"/>
              <a:t>Section 7 is the Proposed Activity Schedule for the Project.</a:t>
            </a:r>
          </a:p>
          <a:p>
            <a:endParaRPr lang="en-US" dirty="0"/>
          </a:p>
          <a:p>
            <a:r>
              <a:rPr lang="en-US" dirty="0"/>
              <a:t>This is where we want to see the major activities, milestones, deliverables, and key dates associated with the work you're proposing. The template includes Table C to help organize that information.</a:t>
            </a:r>
          </a:p>
          <a:p>
            <a:endParaRPr lang="en-US" dirty="0"/>
          </a:p>
          <a:p>
            <a:r>
              <a:rPr lang="en-US" dirty="0"/>
              <a:t>The schedule should be high-level, but it should still give CMS enough information to understand the sequence and timing of the project and how the activities relate to the scope we're being asked to approve.</a:t>
            </a:r>
          </a:p>
          <a:p>
            <a:endParaRPr lang="en-US" dirty="0"/>
          </a:p>
          <a:p>
            <a:r>
              <a:rPr lang="en-US" dirty="0"/>
              <a:t>One thing I personally look for is consistency between the dates here and the dates everywhere else in the submission. If your narrative says implementation begins in one quarter, your schedule shows another, and your MDBT  Table reflects costs beginning somewhere else, we're going to have questions.</a:t>
            </a:r>
          </a:p>
          <a:p>
            <a:endParaRPr lang="en-US" dirty="0"/>
          </a:p>
          <a:p>
            <a:r>
              <a:rPr lang="en-US" dirty="0"/>
              <a:t>And as we mentioned earlier, take one last look at the schedule before you submit. If dates have changed during development of the APD, update them rather than submitting milestones that you already know are no longer realistic.</a:t>
            </a:r>
          </a:p>
          <a:p>
            <a:endParaRPr lang="en-US" dirty="0"/>
          </a:p>
          <a:p>
            <a:r>
              <a:rPr lang="en-US" dirty="0"/>
              <a:t>For activities that have already been completed, make sure the completion date is reflected in Table C rather than continuing to show that activity as prospective work.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1C170D3A-6535-5E05-7210-D089F7E05216}"/>
              </a:ext>
            </a:extLst>
          </p:cNvPr>
          <p:cNvSpPr>
            <a:spLocks noGrp="1"/>
          </p:cNvSpPr>
          <p:nvPr>
            <p:ph type="sldNum" sz="quarter" idx="5"/>
          </p:nvPr>
        </p:nvSpPr>
        <p:spPr/>
        <p:txBody>
          <a:bodyPr/>
          <a:lstStyle/>
          <a:p>
            <a:fld id="{303F8886-01D4-4DF3-A5D1-254A0C9F83D3}" type="slidenum">
              <a:rPr lang="en-US" smtClean="0"/>
              <a:t>24</a:t>
            </a:fld>
            <a:endParaRPr lang="en-US"/>
          </a:p>
        </p:txBody>
      </p:sp>
    </p:spTree>
    <p:extLst>
      <p:ext uri="{BB962C8B-B14F-4D97-AF65-F5344CB8AC3E}">
        <p14:creationId xmlns:p14="http://schemas.microsoft.com/office/powerpoint/2010/main" val="22482588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FA4AC-D6E5-9F7E-B0DC-E3CD044611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0602BA-D49B-6D84-EC7C-5F37151AE8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AE1FD0-A53E-8048-5807-42E4195930B3}"/>
              </a:ext>
            </a:extLst>
          </p:cNvPr>
          <p:cNvSpPr>
            <a:spLocks noGrp="1"/>
          </p:cNvSpPr>
          <p:nvPr>
            <p:ph type="body" idx="1"/>
          </p:nvPr>
        </p:nvSpPr>
        <p:spPr/>
        <p:txBody>
          <a:bodyPr/>
          <a:lstStyle/>
          <a:p>
            <a:r>
              <a:rPr lang="en-US" dirty="0"/>
              <a:t>Section 8 is the Proposed Budget, and this is obviously a very important part of the funding request</a:t>
            </a:r>
          </a:p>
          <a:p>
            <a:r>
              <a:rPr lang="en-US" dirty="0"/>
              <a:t>.</a:t>
            </a:r>
          </a:p>
          <a:p>
            <a:r>
              <a:rPr lang="en-US" dirty="0"/>
              <a:t>This section should give us the overall financial picture of the project—what the project will cost, what you're requesting in FFP, and the period in which you expect to claim those costs.</a:t>
            </a:r>
          </a:p>
          <a:p>
            <a:endParaRPr lang="en-US" dirty="0"/>
          </a:p>
          <a:p>
            <a:r>
              <a:rPr lang="en-US" dirty="0"/>
              <a:t>The template includes Tables D and E as examples for presenting the budget detail. Those tables help break the request down by funding category, fiscal year, state and federal share, and applicable FFP rates.</a:t>
            </a:r>
          </a:p>
          <a:p>
            <a:endParaRPr lang="en-US" dirty="0"/>
          </a:p>
          <a:p>
            <a:r>
              <a:rPr lang="en-US" dirty="0"/>
              <a:t>And, of course, the proposed budget also needs to reconcile with your MDBT Table.</a:t>
            </a:r>
          </a:p>
          <a:p>
            <a:endParaRPr lang="en-US" dirty="0"/>
          </a:p>
          <a:p>
            <a:r>
              <a:rPr lang="en-US" dirty="0"/>
              <a:t>This is one area where I would really encourage you to do a final cross-check before submitting. The amount described in your transmittal and email, the APD narrative, the budget tables, and the MDBT Table should all represent the same funding request.</a:t>
            </a:r>
          </a:p>
          <a:p>
            <a:endParaRPr lang="en-US" dirty="0"/>
          </a:p>
          <a:p>
            <a:r>
              <a:rPr lang="en-US" dirty="0"/>
              <a:t>If you're requesting an increase or decrease from previously approved funding, clearly identify and explain that change. Don't make the reviewer compare multiple documents </a:t>
            </a:r>
            <a:r>
              <a:rPr lang="en-US" b="1" dirty="0"/>
              <a:t>or</a:t>
            </a:r>
            <a:r>
              <a:rPr lang="en-US" dirty="0"/>
              <a:t> APDs from previous years to figure out why the numbers changed.</a:t>
            </a:r>
          </a:p>
          <a:p>
            <a:endParaRPr lang="en-US" dirty="0"/>
          </a:p>
          <a:p>
            <a:r>
              <a:rPr lang="en-US" dirty="0"/>
              <a:t>Also make sure the timing of the funding makes sense in relation to the Proposed Activity Schedule. If you're requesting costs for an activity in a particular period, we should be able to see that activity occurring during that same period in the schedule.</a:t>
            </a:r>
          </a:p>
          <a:p>
            <a:endParaRPr lang="en-US" dirty="0"/>
          </a:p>
          <a:p>
            <a:r>
              <a:rPr lang="en-US" dirty="0"/>
              <a:t>The goal is that when CMS gets to the end of this section, we can clearly understand how much you're requesting, what it's for, when you expect to spend it, and the Federal Financial Participation rate being requested.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D622A07A-5EC6-C368-7423-14DBDAAE91C8}"/>
              </a:ext>
            </a:extLst>
          </p:cNvPr>
          <p:cNvSpPr>
            <a:spLocks noGrp="1"/>
          </p:cNvSpPr>
          <p:nvPr>
            <p:ph type="sldNum" sz="quarter" idx="5"/>
          </p:nvPr>
        </p:nvSpPr>
        <p:spPr/>
        <p:txBody>
          <a:bodyPr/>
          <a:lstStyle/>
          <a:p>
            <a:fld id="{303F8886-01D4-4DF3-A5D1-254A0C9F83D3}" type="slidenum">
              <a:rPr lang="en-US" smtClean="0"/>
              <a:t>25</a:t>
            </a:fld>
            <a:endParaRPr lang="en-US"/>
          </a:p>
        </p:txBody>
      </p:sp>
    </p:spTree>
    <p:extLst>
      <p:ext uri="{BB962C8B-B14F-4D97-AF65-F5344CB8AC3E}">
        <p14:creationId xmlns:p14="http://schemas.microsoft.com/office/powerpoint/2010/main" val="23761753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FE8E3-B38C-C417-0CB7-67C248FF2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7FE8BD-49E8-7717-3015-52038E3DF1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3D918C-16EC-486F-3CDF-ACED0D9B9A92}"/>
              </a:ext>
            </a:extLst>
          </p:cNvPr>
          <p:cNvSpPr>
            <a:spLocks noGrp="1"/>
          </p:cNvSpPr>
          <p:nvPr>
            <p:ph type="body" idx="1"/>
          </p:nvPr>
        </p:nvSpPr>
        <p:spPr/>
        <p:txBody>
          <a:bodyPr/>
          <a:lstStyle/>
          <a:p>
            <a:r>
              <a:rPr lang="en-US" dirty="0"/>
              <a:t>Section 9 is the Statement of Duration, and this one is fairly straight-forward.</a:t>
            </a:r>
          </a:p>
          <a:p>
            <a:endParaRPr lang="en-US" dirty="0"/>
          </a:p>
          <a:p>
            <a:r>
              <a:rPr lang="en-US" dirty="0"/>
              <a:t>Here, you're simply telling CMS how long the state expects to use the equipment or system once it's implemented.</a:t>
            </a:r>
          </a:p>
          <a:p>
            <a:endParaRPr lang="en-US" dirty="0"/>
          </a:p>
          <a:p>
            <a:r>
              <a:rPr lang="en-US" dirty="0"/>
              <a:t>This doesn't need to be a lengthy narrative. Just provide a clear, reasonable statement of the anticipated useful life or period of use for the system or equipment.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69795E10-5A50-2D39-EB2B-40C589CDE8CF}"/>
              </a:ext>
            </a:extLst>
          </p:cNvPr>
          <p:cNvSpPr>
            <a:spLocks noGrp="1"/>
          </p:cNvSpPr>
          <p:nvPr>
            <p:ph type="sldNum" sz="quarter" idx="5"/>
          </p:nvPr>
        </p:nvSpPr>
        <p:spPr/>
        <p:txBody>
          <a:bodyPr/>
          <a:lstStyle/>
          <a:p>
            <a:fld id="{303F8886-01D4-4DF3-A5D1-254A0C9F83D3}" type="slidenum">
              <a:rPr lang="en-US" smtClean="0"/>
              <a:t>26</a:t>
            </a:fld>
            <a:endParaRPr lang="en-US"/>
          </a:p>
        </p:txBody>
      </p:sp>
    </p:spTree>
    <p:extLst>
      <p:ext uri="{BB962C8B-B14F-4D97-AF65-F5344CB8AC3E}">
        <p14:creationId xmlns:p14="http://schemas.microsoft.com/office/powerpoint/2010/main" val="573643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17B72-E89D-97B7-9A4F-07BF1560B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B986F1-AF30-5F3B-BDAE-D3D7343B3D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B4B281-65C4-5D4B-1A30-967C1C228B44}"/>
              </a:ext>
            </a:extLst>
          </p:cNvPr>
          <p:cNvSpPr>
            <a:spLocks noGrp="1"/>
          </p:cNvSpPr>
          <p:nvPr>
            <p:ph type="body" idx="1"/>
          </p:nvPr>
        </p:nvSpPr>
        <p:spPr/>
        <p:txBody>
          <a:bodyPr/>
          <a:lstStyle/>
          <a:p>
            <a:r>
              <a:rPr lang="en-US" dirty="0"/>
              <a:t>Section 10 addresses cost allocation when programs other than Medicaid benefit from the project or system.</a:t>
            </a:r>
          </a:p>
          <a:p>
            <a:endParaRPr lang="en-US" dirty="0"/>
          </a:p>
          <a:p>
            <a:r>
              <a:rPr lang="en-US" dirty="0"/>
              <a:t>The basic principle is that costs should be allocated based on the relative benefit each participating program receives. Medicaid shouldn't automatically bear the full cost simply because another benefiting program doesn't have funding available or wasn’t asked to budget the cost. </a:t>
            </a:r>
          </a:p>
          <a:p>
            <a:endParaRPr lang="en-US" dirty="0"/>
          </a:p>
          <a:p>
            <a:r>
              <a:rPr lang="en-US" dirty="0"/>
              <a:t>For this section, make sure we can understand the total cost, who benefits, and the methodology used to determine Medicaid's share.</a:t>
            </a:r>
          </a:p>
          <a:p>
            <a:endParaRPr lang="en-US" dirty="0"/>
          </a:p>
          <a:p>
            <a:r>
              <a:rPr lang="en-US" dirty="0"/>
              <a:t>If you're changing a previously approved cost-allocation methodology, clearly explain what's changing and why.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C5BCB2F9-9C12-F426-41E1-2C1E6E11301A}"/>
              </a:ext>
            </a:extLst>
          </p:cNvPr>
          <p:cNvSpPr>
            <a:spLocks noGrp="1"/>
          </p:cNvSpPr>
          <p:nvPr>
            <p:ph type="sldNum" sz="quarter" idx="5"/>
          </p:nvPr>
        </p:nvSpPr>
        <p:spPr/>
        <p:txBody>
          <a:bodyPr/>
          <a:lstStyle/>
          <a:p>
            <a:fld id="{303F8886-01D4-4DF3-A5D1-254A0C9F83D3}" type="slidenum">
              <a:rPr lang="en-US" smtClean="0"/>
              <a:t>27</a:t>
            </a:fld>
            <a:endParaRPr lang="en-US"/>
          </a:p>
        </p:txBody>
      </p:sp>
    </p:spTree>
    <p:extLst>
      <p:ext uri="{BB962C8B-B14F-4D97-AF65-F5344CB8AC3E}">
        <p14:creationId xmlns:p14="http://schemas.microsoft.com/office/powerpoint/2010/main" val="9260954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E74A0-1525-E23E-EA13-6559505D65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0C4E08-04AF-4243-D208-FD84499A1D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B75BD-13EA-BF08-7B14-806202F4A361}"/>
              </a:ext>
            </a:extLst>
          </p:cNvPr>
          <p:cNvSpPr>
            <a:spLocks noGrp="1"/>
          </p:cNvSpPr>
          <p:nvPr>
            <p:ph type="body" idx="1"/>
          </p:nvPr>
        </p:nvSpPr>
        <p:spPr/>
        <p:txBody>
          <a:bodyPr/>
          <a:lstStyle/>
          <a:p>
            <a:r>
              <a:rPr lang="en-US" dirty="0"/>
              <a:t>For a Planning APD, this section isn't required.</a:t>
            </a:r>
          </a:p>
          <a:p>
            <a:endParaRPr lang="en-US" dirty="0"/>
          </a:p>
          <a:p>
            <a:r>
              <a:rPr lang="en-US" dirty="0"/>
              <a:t>For the other APD types, this is where the state addresses its System Security and Privacy Plan and applicable security and privacy standards.</a:t>
            </a:r>
          </a:p>
          <a:p>
            <a:endParaRPr lang="en-US" dirty="0"/>
          </a:p>
          <a:p>
            <a:r>
              <a:rPr lang="en-US" dirty="0"/>
              <a:t>And for those familiar with the old template, disaster recovery and business continuity are now addressed through the Conditions for Enhanced Funding in Appendix C.</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A042721C-CB5D-A025-7A52-1BAC04ECF7A9}"/>
              </a:ext>
            </a:extLst>
          </p:cNvPr>
          <p:cNvSpPr>
            <a:spLocks noGrp="1"/>
          </p:cNvSpPr>
          <p:nvPr>
            <p:ph type="sldNum" sz="quarter" idx="5"/>
          </p:nvPr>
        </p:nvSpPr>
        <p:spPr/>
        <p:txBody>
          <a:bodyPr/>
          <a:lstStyle/>
          <a:p>
            <a:fld id="{303F8886-01D4-4DF3-A5D1-254A0C9F83D3}" type="slidenum">
              <a:rPr lang="en-US" smtClean="0"/>
              <a:t>28</a:t>
            </a:fld>
            <a:endParaRPr lang="en-US"/>
          </a:p>
        </p:txBody>
      </p:sp>
    </p:spTree>
    <p:extLst>
      <p:ext uri="{BB962C8B-B14F-4D97-AF65-F5344CB8AC3E}">
        <p14:creationId xmlns:p14="http://schemas.microsoft.com/office/powerpoint/2010/main" val="41678022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D9E4E-1997-C04D-5149-78D0468FAB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1B3AC-C602-BBA1-50AB-982C9D9231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220D1-474B-D7BA-552B-E2257999A1D5}"/>
              </a:ext>
            </a:extLst>
          </p:cNvPr>
          <p:cNvSpPr>
            <a:spLocks noGrp="1"/>
          </p:cNvSpPr>
          <p:nvPr>
            <p:ph type="body" idx="1"/>
          </p:nvPr>
        </p:nvSpPr>
        <p:spPr/>
        <p:txBody>
          <a:bodyPr/>
          <a:lstStyle/>
          <a:p>
            <a:r>
              <a:rPr lang="en-US"/>
              <a:t>Section 12 uses Table J for the regulatory assurances</a:t>
            </a:r>
          </a:p>
          <a:p>
            <a:r>
              <a:rPr lang="en-US"/>
              <a:t>.</a:t>
            </a:r>
          </a:p>
          <a:p>
            <a:r>
              <a:rPr lang="en-US"/>
              <a:t>Complete each item Yes or No, and if you answer No, provide an explanation.</a:t>
            </a:r>
          </a:p>
          <a:p>
            <a:endParaRPr lang="en-US"/>
          </a:p>
          <a:p>
            <a:r>
              <a:rPr lang="en-US"/>
              <a:t>Also make sure you're using the current table, since the regulatory citations were updated in the new template.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1BD28640-DB35-9A23-09D7-40CCB8AA5EA3}"/>
              </a:ext>
            </a:extLst>
          </p:cNvPr>
          <p:cNvSpPr>
            <a:spLocks noGrp="1"/>
          </p:cNvSpPr>
          <p:nvPr>
            <p:ph type="sldNum" sz="quarter" idx="5"/>
          </p:nvPr>
        </p:nvSpPr>
        <p:spPr/>
        <p:txBody>
          <a:bodyPr/>
          <a:lstStyle/>
          <a:p>
            <a:fld id="{303F8886-01D4-4DF3-A5D1-254A0C9F83D3}" type="slidenum">
              <a:rPr lang="en-US" smtClean="0"/>
              <a:t>29</a:t>
            </a:fld>
            <a:endParaRPr lang="en-US"/>
          </a:p>
        </p:txBody>
      </p:sp>
    </p:spTree>
    <p:extLst>
      <p:ext uri="{BB962C8B-B14F-4D97-AF65-F5344CB8AC3E}">
        <p14:creationId xmlns:p14="http://schemas.microsoft.com/office/powerpoint/2010/main" val="2701024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move to the OAPD, I don't want to skip the appendices because they're part of the APD package.</a:t>
            </a:r>
          </a:p>
          <a:p>
            <a:endParaRPr lang="en-US" dirty="0"/>
          </a:p>
          <a:p>
            <a:r>
              <a:rPr lang="en-US" dirty="0"/>
              <a:t>Appendix A is the system diagram supporting Section 3. Appendix B is for other required supporting information, including the Analysis of Alternatives when applicable. Appendix C addresses the Conditions for Enhanced Funding and the associated attestations.</a:t>
            </a:r>
          </a:p>
          <a:p>
            <a:endParaRPr lang="en-US" dirty="0"/>
          </a:p>
          <a:p>
            <a:r>
              <a:rPr lang="en-US" dirty="0"/>
              <a:t>Appendix D addresses CMS-required and state-defined outcomes and metrics, and Appendix E addresses the certification determination.</a:t>
            </a:r>
          </a:p>
          <a:p>
            <a:endParaRPr lang="en-US" dirty="0"/>
          </a:p>
          <a:p>
            <a:r>
              <a:rPr lang="en-US" dirty="0"/>
              <a:t>The important point is that these </a:t>
            </a:r>
            <a:r>
              <a:rPr lang="en-US" b="1" dirty="0"/>
              <a:t>aren't </a:t>
            </a:r>
            <a:r>
              <a:rPr lang="en-US" dirty="0"/>
              <a:t>disconnected attachments. They should align with the same project, scope, activities, and outcomes you've described throughout the APD.</a:t>
            </a:r>
          </a:p>
          <a:p>
            <a:endParaRPr lang="en-US" dirty="0"/>
          </a:p>
        </p:txBody>
      </p:sp>
      <p:sp>
        <p:nvSpPr>
          <p:cNvPr id="4" name="Slide Number Placeholder 3"/>
          <p:cNvSpPr>
            <a:spLocks noGrp="1"/>
          </p:cNvSpPr>
          <p:nvPr>
            <p:ph type="sldNum" sz="quarter" idx="5"/>
          </p:nvPr>
        </p:nvSpPr>
        <p:spPr/>
        <p:txBody>
          <a:bodyPr/>
          <a:lstStyle/>
          <a:p>
            <a:fld id="{303F8886-01D4-4DF3-A5D1-254A0C9F83D3}" type="slidenum">
              <a:rPr lang="en-US" smtClean="0"/>
              <a:t>30</a:t>
            </a:fld>
            <a:endParaRPr lang="en-US"/>
          </a:p>
        </p:txBody>
      </p:sp>
    </p:spTree>
    <p:extLst>
      <p:ext uri="{BB962C8B-B14F-4D97-AF65-F5344CB8AC3E}">
        <p14:creationId xmlns:p14="http://schemas.microsoft.com/office/powerpoint/2010/main" val="37621171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we're going to shift back to the OAPD.</a:t>
            </a:r>
          </a:p>
          <a:p>
            <a:endParaRPr lang="en-US" dirty="0"/>
          </a:p>
          <a:p>
            <a:r>
              <a:rPr lang="en-US" dirty="0"/>
              <a:t>As we discussed earlier, this template is intentionally much more streamlined. Let's take a quick look at the individual sections.</a:t>
            </a:r>
          </a:p>
        </p:txBody>
      </p:sp>
      <p:sp>
        <p:nvSpPr>
          <p:cNvPr id="4" name="Slide Number Placeholder 3"/>
          <p:cNvSpPr>
            <a:spLocks noGrp="1"/>
          </p:cNvSpPr>
          <p:nvPr>
            <p:ph type="sldNum" sz="quarter" idx="5"/>
          </p:nvPr>
        </p:nvSpPr>
        <p:spPr/>
        <p:txBody>
          <a:bodyPr/>
          <a:lstStyle/>
          <a:p>
            <a:fld id="{303F8886-01D4-4DF3-A5D1-254A0C9F83D3}" type="slidenum">
              <a:rPr lang="en-US" smtClean="0"/>
              <a:t>31</a:t>
            </a:fld>
            <a:endParaRPr lang="en-US"/>
          </a:p>
        </p:txBody>
      </p:sp>
    </p:spTree>
    <p:extLst>
      <p:ext uri="{BB962C8B-B14F-4D97-AF65-F5344CB8AC3E}">
        <p14:creationId xmlns:p14="http://schemas.microsoft.com/office/powerpoint/2010/main" val="23125058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51704-023F-30C8-EC53-B1310A833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1D9ADF-581F-F694-FB81-698A208521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649471-F387-CBBC-19C4-4FF9B415F27B}"/>
              </a:ext>
            </a:extLst>
          </p:cNvPr>
          <p:cNvSpPr>
            <a:spLocks noGrp="1"/>
          </p:cNvSpPr>
          <p:nvPr>
            <p:ph type="body" idx="1"/>
          </p:nvPr>
        </p:nvSpPr>
        <p:spPr/>
        <p:txBody>
          <a:bodyPr/>
          <a:lstStyle/>
          <a:p>
            <a:r>
              <a:rPr lang="en-US" dirty="0"/>
              <a:t>The OAPD also begins with a brief Executive Summary.</a:t>
            </a:r>
          </a:p>
          <a:p>
            <a:endParaRPr lang="en-US" dirty="0"/>
          </a:p>
          <a:p>
            <a:r>
              <a:rPr lang="en-US" dirty="0"/>
              <a:t>Just as I mentioned with the APD, one thing I personally find helpful is clearly stating the funding being requested up front, including the amount and period, and identifying any increase or decrease from previously approved funding.</a:t>
            </a:r>
          </a:p>
          <a:p>
            <a:endParaRPr lang="en-US" dirty="0"/>
          </a:p>
          <a:p>
            <a:r>
              <a:rPr lang="en-US" dirty="0"/>
              <a:t>This should be a concise snapshot of what you're asking CMS to approve for the upcoming operational period.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8E5F6B11-A30A-F9A2-1B35-26050D79FC8E}"/>
              </a:ext>
            </a:extLst>
          </p:cNvPr>
          <p:cNvSpPr>
            <a:spLocks noGrp="1"/>
          </p:cNvSpPr>
          <p:nvPr>
            <p:ph type="sldNum" sz="quarter" idx="5"/>
          </p:nvPr>
        </p:nvSpPr>
        <p:spPr/>
        <p:txBody>
          <a:bodyPr/>
          <a:lstStyle/>
          <a:p>
            <a:fld id="{303F8886-01D4-4DF3-A5D1-254A0C9F83D3}" type="slidenum">
              <a:rPr lang="en-US" smtClean="0"/>
              <a:t>32</a:t>
            </a:fld>
            <a:endParaRPr lang="en-US"/>
          </a:p>
        </p:txBody>
      </p:sp>
    </p:spTree>
    <p:extLst>
      <p:ext uri="{BB962C8B-B14F-4D97-AF65-F5344CB8AC3E}">
        <p14:creationId xmlns:p14="http://schemas.microsoft.com/office/powerpoint/2010/main" val="10552081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F1355-23D1-A015-F7C6-C8E16AE95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DA615-D95C-F5E8-43F5-8D1D8929B7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6F046-17FE-B0D4-E572-33376A960FA7}"/>
              </a:ext>
            </a:extLst>
          </p:cNvPr>
          <p:cNvSpPr>
            <a:spLocks noGrp="1"/>
          </p:cNvSpPr>
          <p:nvPr>
            <p:ph type="body" idx="1"/>
          </p:nvPr>
        </p:nvSpPr>
        <p:spPr/>
        <p:txBody>
          <a:bodyPr/>
          <a:lstStyle/>
          <a:p>
            <a:r>
              <a:rPr lang="en-US" dirty="0"/>
              <a:t>Section 1 is the Summary of Activities.</a:t>
            </a:r>
          </a:p>
          <a:p>
            <a:endParaRPr lang="en-US" dirty="0"/>
          </a:p>
          <a:p>
            <a:r>
              <a:rPr lang="en-US" dirty="0"/>
              <a:t>Here, we want to understand what you're planning to do during the upcoming operational period and how those activities relate to previously approved work.</a:t>
            </a:r>
          </a:p>
          <a:p>
            <a:endParaRPr lang="en-US" dirty="0"/>
          </a:p>
          <a:p>
            <a:r>
              <a:rPr lang="en-US" dirty="0"/>
              <a:t>Use Table A to summarize the status of previously approved activities, and be clear about what's continuing, what's complete, and what's changing.</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6CD3B8C9-0899-AB5A-F6A2-E67D9D0CD3D2}"/>
              </a:ext>
            </a:extLst>
          </p:cNvPr>
          <p:cNvSpPr>
            <a:spLocks noGrp="1"/>
          </p:cNvSpPr>
          <p:nvPr>
            <p:ph type="sldNum" sz="quarter" idx="5"/>
          </p:nvPr>
        </p:nvSpPr>
        <p:spPr/>
        <p:txBody>
          <a:bodyPr/>
          <a:lstStyle/>
          <a:p>
            <a:fld id="{303F8886-01D4-4DF3-A5D1-254A0C9F83D3}" type="slidenum">
              <a:rPr lang="en-US" smtClean="0"/>
              <a:t>33</a:t>
            </a:fld>
            <a:endParaRPr lang="en-US"/>
          </a:p>
        </p:txBody>
      </p:sp>
    </p:spTree>
    <p:extLst>
      <p:ext uri="{BB962C8B-B14F-4D97-AF65-F5344CB8AC3E}">
        <p14:creationId xmlns:p14="http://schemas.microsoft.com/office/powerpoint/2010/main" val="9885657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7393B-39AC-0770-2F26-FC3AC4689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E6512E-CA6C-E1F1-B36A-F109368207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3EC1A-BC24-D47F-984E-BB74A1AC5D8A}"/>
              </a:ext>
            </a:extLst>
          </p:cNvPr>
          <p:cNvSpPr>
            <a:spLocks noGrp="1"/>
          </p:cNvSpPr>
          <p:nvPr>
            <p:ph type="body" idx="1"/>
          </p:nvPr>
        </p:nvSpPr>
        <p:spPr/>
        <p:txBody>
          <a:bodyPr/>
          <a:lstStyle/>
          <a:p>
            <a:r>
              <a:rPr lang="en-US" dirty="0"/>
              <a:t>The acquisition requirements here are very similar to what we discussed earlier, so I won't repeat them.</a:t>
            </a:r>
          </a:p>
          <a:p>
            <a:endParaRPr lang="en-US" dirty="0"/>
          </a:p>
          <a:p>
            <a:r>
              <a:rPr lang="en-US" dirty="0"/>
              <a:t>For the OAPD, focus on proposed acquisitions or changes for the upcoming year and provide that information in Table B.</a:t>
            </a:r>
          </a:p>
          <a:p>
            <a:endParaRPr lang="en-US" dirty="0"/>
          </a:p>
          <a:p>
            <a:r>
              <a:rPr lang="en-US" dirty="0"/>
              <a:t>Make sure those acquisitions align with the activities and funding elsewhere in the submission.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8D134294-B122-C78B-1CE2-F0BAFE57867A}"/>
              </a:ext>
            </a:extLst>
          </p:cNvPr>
          <p:cNvSpPr>
            <a:spLocks noGrp="1"/>
          </p:cNvSpPr>
          <p:nvPr>
            <p:ph type="sldNum" sz="quarter" idx="5"/>
          </p:nvPr>
        </p:nvSpPr>
        <p:spPr/>
        <p:txBody>
          <a:bodyPr/>
          <a:lstStyle/>
          <a:p>
            <a:fld id="{303F8886-01D4-4DF3-A5D1-254A0C9F83D3}" type="slidenum">
              <a:rPr lang="en-US" smtClean="0"/>
              <a:t>34</a:t>
            </a:fld>
            <a:endParaRPr lang="en-US"/>
          </a:p>
        </p:txBody>
      </p:sp>
    </p:spTree>
    <p:extLst>
      <p:ext uri="{BB962C8B-B14F-4D97-AF65-F5344CB8AC3E}">
        <p14:creationId xmlns:p14="http://schemas.microsoft.com/office/powerpoint/2010/main" val="15621133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E5C93-DC7D-C30C-9677-D1E75BDEC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8186FF-3D81-0F29-82C3-002D6FD2D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C882E-C28B-7ACC-8194-3B72C0FAC109}"/>
              </a:ext>
            </a:extLst>
          </p:cNvPr>
          <p:cNvSpPr>
            <a:spLocks noGrp="1"/>
          </p:cNvSpPr>
          <p:nvPr>
            <p:ph type="body" idx="1"/>
          </p:nvPr>
        </p:nvSpPr>
        <p:spPr/>
        <p:txBody>
          <a:bodyPr/>
          <a:lstStyle/>
          <a:p>
            <a:r>
              <a:rPr lang="en-US" dirty="0"/>
              <a:t>And finally, the Annual Budget.</a:t>
            </a:r>
          </a:p>
          <a:p>
            <a:endParaRPr lang="en-US" dirty="0"/>
          </a:p>
          <a:p>
            <a:r>
              <a:rPr lang="en-US" dirty="0"/>
              <a:t>Again, we covered the general budget principles earlier. Here, provide the annual budget by project and Federal Fiscal Year and use Table C to report the status of previously approved expenditures.</a:t>
            </a:r>
          </a:p>
          <a:p>
            <a:endParaRPr lang="en-US" dirty="0"/>
          </a:p>
          <a:p>
            <a:r>
              <a:rPr lang="en-US" dirty="0"/>
              <a:t>The funding should align with the activities and acquisitions you've just described.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 name="Slide Number Placeholder 3">
            <a:extLst>
              <a:ext uri="{FF2B5EF4-FFF2-40B4-BE49-F238E27FC236}">
                <a16:creationId xmlns:a16="http://schemas.microsoft.com/office/drawing/2014/main" id="{B7BE9F18-C888-5F30-828D-EDD3887CA098}"/>
              </a:ext>
            </a:extLst>
          </p:cNvPr>
          <p:cNvSpPr>
            <a:spLocks noGrp="1"/>
          </p:cNvSpPr>
          <p:nvPr>
            <p:ph type="sldNum" sz="quarter" idx="5"/>
          </p:nvPr>
        </p:nvSpPr>
        <p:spPr/>
        <p:txBody>
          <a:bodyPr/>
          <a:lstStyle/>
          <a:p>
            <a:fld id="{303F8886-01D4-4DF3-A5D1-254A0C9F83D3}" type="slidenum">
              <a:rPr lang="en-US" smtClean="0"/>
              <a:t>35</a:t>
            </a:fld>
            <a:endParaRPr lang="en-US"/>
          </a:p>
        </p:txBody>
      </p:sp>
    </p:spTree>
    <p:extLst>
      <p:ext uri="{BB962C8B-B14F-4D97-AF65-F5344CB8AC3E}">
        <p14:creationId xmlns:p14="http://schemas.microsoft.com/office/powerpoint/2010/main" val="39376615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F1B43-289D-1E28-08AD-0EEE5A797F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D8CB3-E193-9086-2FBB-F748DD96B06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649ED1-A349-7E2E-FBAD-542B0B9107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next few slides are FAQs that were collected during the PRA comment processing period and represent questions submitted directly from States to CMS.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list is a subset of </a:t>
            </a:r>
            <a:r>
              <a:rPr lang="en-US" b="1" dirty="0"/>
              <a:t>a </a:t>
            </a:r>
            <a:r>
              <a:rPr lang="en-US" dirty="0"/>
              <a:t>broader…………………………………………………………………………………………more comprehensive MES Templates FAQ document being cleared for publication on Medicaid.gov.</a:t>
            </a:r>
          </a:p>
          <a:p>
            <a:br>
              <a:rPr lang="en-US"/>
            </a:br>
            <a:br>
              <a:rPr lang="en-US"/>
            </a:br>
            <a:r>
              <a:rPr lang="en-US"/>
              <a:t>I won’t read through them, but wanted to let you know that they will be available to reference and will be saved as part of this presentation. </a:t>
            </a:r>
            <a:endParaRPr lang="en-US" dirty="0"/>
          </a:p>
        </p:txBody>
      </p:sp>
      <p:sp>
        <p:nvSpPr>
          <p:cNvPr id="4" name="Slide Number Placeholder 3">
            <a:extLst>
              <a:ext uri="{FF2B5EF4-FFF2-40B4-BE49-F238E27FC236}">
                <a16:creationId xmlns:a16="http://schemas.microsoft.com/office/drawing/2014/main" id="{E37239E4-F07E-3295-94E5-70C4B4CAF077}"/>
              </a:ext>
            </a:extLst>
          </p:cNvPr>
          <p:cNvSpPr>
            <a:spLocks noGrp="1"/>
          </p:cNvSpPr>
          <p:nvPr>
            <p:ph type="sldNum" sz="quarter" idx="5"/>
          </p:nvPr>
        </p:nvSpPr>
        <p:spPr/>
        <p:txBody>
          <a:bodyPr/>
          <a:lstStyle/>
          <a:p>
            <a:fld id="{303F8886-01D4-4DF3-A5D1-254A0C9F83D3}" type="slidenum">
              <a:rPr lang="en-US" smtClean="0"/>
              <a:t>36</a:t>
            </a:fld>
            <a:endParaRPr lang="en-US"/>
          </a:p>
        </p:txBody>
      </p:sp>
    </p:spTree>
    <p:extLst>
      <p:ext uri="{BB962C8B-B14F-4D97-AF65-F5344CB8AC3E}">
        <p14:creationId xmlns:p14="http://schemas.microsoft.com/office/powerpoint/2010/main" val="3107235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9EF21-94FE-D724-51D1-0E241D9042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3AD4F9-743D-2581-E1C3-2BBB09015A0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9074EF-31F5-2BCF-B104-EF51F7F09BFB}"/>
              </a:ext>
            </a:extLst>
          </p:cNvPr>
          <p:cNvSpPr>
            <a:spLocks noGrp="1"/>
          </p:cNvSpPr>
          <p:nvPr>
            <p:ph type="body" idx="1"/>
          </p:nvPr>
        </p:nvSpPr>
        <p:spPr/>
        <p:txBody>
          <a:bodyPr/>
          <a:lstStyle/>
          <a:p>
            <a:pPr marL="0" indent="0">
              <a:buFont typeface="Arial" panose="020B0604020202020204" pitchFamily="34" charset="0"/>
              <a:buNone/>
            </a:pPr>
            <a:r>
              <a:rPr lang="en-US" b="1" dirty="0"/>
              <a:t>Just move</a:t>
            </a: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52292889-1349-54EE-D193-1AFD491EF7BE}"/>
              </a:ext>
            </a:extLst>
          </p:cNvPr>
          <p:cNvSpPr>
            <a:spLocks noGrp="1"/>
          </p:cNvSpPr>
          <p:nvPr>
            <p:ph type="sldNum" sz="quarter" idx="5"/>
          </p:nvPr>
        </p:nvSpPr>
        <p:spPr/>
        <p:txBody>
          <a:bodyPr/>
          <a:lstStyle/>
          <a:p>
            <a:fld id="{303F8886-01D4-4DF3-A5D1-254A0C9F83D3}" type="slidenum">
              <a:rPr lang="en-US" smtClean="0"/>
              <a:t>37</a:t>
            </a:fld>
            <a:endParaRPr lang="en-US"/>
          </a:p>
        </p:txBody>
      </p:sp>
    </p:spTree>
    <p:extLst>
      <p:ext uri="{BB962C8B-B14F-4D97-AF65-F5344CB8AC3E}">
        <p14:creationId xmlns:p14="http://schemas.microsoft.com/office/powerpoint/2010/main" val="1444600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1C195-A8FE-F55E-6E1A-E986DD9BD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33CAC8-BC80-68B5-6C3D-513FFBA5E3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147B1D-041F-697D-92B4-6231B92367D7}"/>
              </a:ext>
            </a:extLst>
          </p:cNvPr>
          <p:cNvSpPr>
            <a:spLocks noGrp="1"/>
          </p:cNvSpPr>
          <p:nvPr>
            <p:ph type="body" idx="1"/>
          </p:nvPr>
        </p:nvSpPr>
        <p:spPr/>
        <p:txBody>
          <a:bodyPr/>
          <a:lstStyle/>
          <a:p>
            <a:pPr marL="0" indent="0">
              <a:buFont typeface="Arial" panose="020B0604020202020204" pitchFamily="34" charset="0"/>
              <a:buNone/>
            </a:pPr>
            <a:r>
              <a:rPr lang="en-US" b="1" dirty="0"/>
              <a:t>Just move</a:t>
            </a: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898943F-0CA5-2AFF-B51E-A97BDF4FEBAF}"/>
              </a:ext>
            </a:extLst>
          </p:cNvPr>
          <p:cNvSpPr>
            <a:spLocks noGrp="1"/>
          </p:cNvSpPr>
          <p:nvPr>
            <p:ph type="sldNum" sz="quarter" idx="5"/>
          </p:nvPr>
        </p:nvSpPr>
        <p:spPr/>
        <p:txBody>
          <a:bodyPr/>
          <a:lstStyle/>
          <a:p>
            <a:fld id="{303F8886-01D4-4DF3-A5D1-254A0C9F83D3}" type="slidenum">
              <a:rPr lang="en-US" smtClean="0"/>
              <a:t>38</a:t>
            </a:fld>
            <a:endParaRPr lang="en-US"/>
          </a:p>
        </p:txBody>
      </p:sp>
    </p:spTree>
    <p:extLst>
      <p:ext uri="{BB962C8B-B14F-4D97-AF65-F5344CB8AC3E}">
        <p14:creationId xmlns:p14="http://schemas.microsoft.com/office/powerpoint/2010/main" val="24823411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A4C955-0BEE-0370-E76F-FD79C8824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CC29F-6830-33F3-3E9B-47012ECD80B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EF188D2-1307-1653-7D8D-34DA49FD815F}"/>
              </a:ext>
            </a:extLst>
          </p:cNvPr>
          <p:cNvSpPr>
            <a:spLocks noGrp="1"/>
          </p:cNvSpPr>
          <p:nvPr>
            <p:ph type="body" idx="1"/>
          </p:nvPr>
        </p:nvSpPr>
        <p:spPr/>
        <p:txBody>
          <a:bodyPr/>
          <a:lstStyle/>
          <a:p>
            <a:pPr marL="0" indent="0">
              <a:buFont typeface="Arial" panose="020B0604020202020204" pitchFamily="34" charset="0"/>
              <a:buNone/>
            </a:pPr>
            <a:r>
              <a:rPr lang="en-US" b="1" dirty="0"/>
              <a:t>Just move</a:t>
            </a: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80E55B8A-B628-FD1D-08C0-5869D366E854}"/>
              </a:ext>
            </a:extLst>
          </p:cNvPr>
          <p:cNvSpPr>
            <a:spLocks noGrp="1"/>
          </p:cNvSpPr>
          <p:nvPr>
            <p:ph type="sldNum" sz="quarter" idx="5"/>
          </p:nvPr>
        </p:nvSpPr>
        <p:spPr/>
        <p:txBody>
          <a:bodyPr/>
          <a:lstStyle/>
          <a:p>
            <a:fld id="{303F8886-01D4-4DF3-A5D1-254A0C9F83D3}" type="slidenum">
              <a:rPr lang="en-US" smtClean="0"/>
              <a:t>39</a:t>
            </a:fld>
            <a:endParaRPr lang="en-US"/>
          </a:p>
        </p:txBody>
      </p:sp>
    </p:spTree>
    <p:extLst>
      <p:ext uri="{BB962C8B-B14F-4D97-AF65-F5344CB8AC3E}">
        <p14:creationId xmlns:p14="http://schemas.microsoft.com/office/powerpoint/2010/main" val="41174160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404C5-1CBF-7ABC-E1AA-D33A8E5717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4E9986-A75E-53D7-D8A2-06FDDF429A2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4E6A692-42B3-D57D-8EF5-0D08CF9D8ACB}"/>
              </a:ext>
            </a:extLst>
          </p:cNvPr>
          <p:cNvSpPr>
            <a:spLocks noGrp="1"/>
          </p:cNvSpPr>
          <p:nvPr>
            <p:ph type="body" idx="1"/>
          </p:nvPr>
        </p:nvSpPr>
        <p:spPr/>
        <p:txBody>
          <a:bodyPr/>
          <a:lstStyle/>
          <a:p>
            <a:pPr marL="0" indent="0">
              <a:buFont typeface="Arial" panose="020B0604020202020204" pitchFamily="34" charset="0"/>
              <a:buNone/>
            </a:pPr>
            <a:r>
              <a:rPr lang="en-US" b="1" dirty="0"/>
              <a:t>Just move</a:t>
            </a: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60E89071-E241-0C82-BE8A-CD6573071620}"/>
              </a:ext>
            </a:extLst>
          </p:cNvPr>
          <p:cNvSpPr>
            <a:spLocks noGrp="1"/>
          </p:cNvSpPr>
          <p:nvPr>
            <p:ph type="sldNum" sz="quarter" idx="5"/>
          </p:nvPr>
        </p:nvSpPr>
        <p:spPr/>
        <p:txBody>
          <a:bodyPr/>
          <a:lstStyle/>
          <a:p>
            <a:fld id="{303F8886-01D4-4DF3-A5D1-254A0C9F83D3}" type="slidenum">
              <a:rPr lang="en-US" smtClean="0"/>
              <a:t>40</a:t>
            </a:fld>
            <a:endParaRPr lang="en-US"/>
          </a:p>
        </p:txBody>
      </p:sp>
    </p:spTree>
    <p:extLst>
      <p:ext uri="{BB962C8B-B14F-4D97-AF65-F5344CB8AC3E}">
        <p14:creationId xmlns:p14="http://schemas.microsoft.com/office/powerpoint/2010/main" val="4348005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A9D3E-3C4C-CBCD-FE5C-DCFD6E3AC6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83C2B8-885D-4EDB-B992-DB4AD533CC4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3295A20-3895-F9A7-2E38-4D2591362F8E}"/>
              </a:ext>
            </a:extLst>
          </p:cNvPr>
          <p:cNvSpPr>
            <a:spLocks noGrp="1"/>
          </p:cNvSpPr>
          <p:nvPr>
            <p:ph type="body" idx="1"/>
          </p:nvPr>
        </p:nvSpPr>
        <p:spPr/>
        <p:txBody>
          <a:bodyPr/>
          <a:lstStyle/>
          <a:p>
            <a:pPr marL="0" indent="0">
              <a:buFont typeface="Arial" panose="020B0604020202020204" pitchFamily="34" charset="0"/>
              <a:buNone/>
            </a:pPr>
            <a:r>
              <a:rPr lang="en-US" b="1"/>
              <a:t>Just move	</a:t>
            </a:r>
            <a:endParaRPr lang="en-US" dirty="0"/>
          </a:p>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B08BA5E0-AFE0-C273-0C6E-07D963177B49}"/>
              </a:ext>
            </a:extLst>
          </p:cNvPr>
          <p:cNvSpPr>
            <a:spLocks noGrp="1"/>
          </p:cNvSpPr>
          <p:nvPr>
            <p:ph type="sldNum" sz="quarter" idx="5"/>
          </p:nvPr>
        </p:nvSpPr>
        <p:spPr/>
        <p:txBody>
          <a:bodyPr/>
          <a:lstStyle/>
          <a:p>
            <a:fld id="{303F8886-01D4-4DF3-A5D1-254A0C9F83D3}" type="slidenum">
              <a:rPr lang="en-US" smtClean="0"/>
              <a:t>41</a:t>
            </a:fld>
            <a:endParaRPr lang="en-US"/>
          </a:p>
        </p:txBody>
      </p:sp>
    </p:spTree>
    <p:extLst>
      <p:ext uri="{BB962C8B-B14F-4D97-AF65-F5344CB8AC3E}">
        <p14:creationId xmlns:p14="http://schemas.microsoft.com/office/powerpoint/2010/main" val="168535430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with that, we'll open it up for questions.</a:t>
            </a:r>
          </a:p>
          <a:p>
            <a:endParaRPr lang="en-US" dirty="0"/>
          </a:p>
          <a:p>
            <a:r>
              <a:rPr lang="en-US" dirty="0"/>
              <a:t>I know we've covered a lot of information, so please feel free to ask questions about the templates, how the different APD types apply, or anything else we've discussed today.</a:t>
            </a:r>
          </a:p>
          <a:p>
            <a:endParaRPr lang="en-US" dirty="0"/>
          </a:p>
          <a:p>
            <a:r>
              <a:rPr lang="en-US" dirty="0"/>
              <a:t>And if you have a question that's very specific to your state's or territory's project or circumstances, we're also happy to continue that conversation with you and your State Officer after today's session.</a:t>
            </a:r>
          </a:p>
          <a:p>
            <a:endParaRPr lang="en-US" dirty="0"/>
          </a:p>
        </p:txBody>
      </p:sp>
      <p:sp>
        <p:nvSpPr>
          <p:cNvPr id="4" name="Slide Number Placeholder 3"/>
          <p:cNvSpPr>
            <a:spLocks noGrp="1"/>
          </p:cNvSpPr>
          <p:nvPr>
            <p:ph type="sldNum" sz="quarter" idx="5"/>
          </p:nvPr>
        </p:nvSpPr>
        <p:spPr/>
        <p:txBody>
          <a:bodyPr/>
          <a:lstStyle/>
          <a:p>
            <a:fld id="{303F8886-01D4-4DF3-A5D1-254A0C9F83D3}" type="slidenum">
              <a:rPr lang="en-US" smtClean="0"/>
              <a:t>42</a:t>
            </a:fld>
            <a:endParaRPr lang="en-US"/>
          </a:p>
        </p:txBody>
      </p:sp>
    </p:spTree>
    <p:extLst>
      <p:ext uri="{BB962C8B-B14F-4D97-AF65-F5344CB8AC3E}">
        <p14:creationId xmlns:p14="http://schemas.microsoft.com/office/powerpoint/2010/main" val="9071293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3F8886-01D4-4DF3-A5D1-254A0C9F83D3}" type="slidenum">
              <a:rPr lang="en-US" smtClean="0"/>
              <a:t>43</a:t>
            </a:fld>
            <a:endParaRPr lang="en-US"/>
          </a:p>
        </p:txBody>
      </p:sp>
    </p:spTree>
    <p:extLst>
      <p:ext uri="{BB962C8B-B14F-4D97-AF65-F5344CB8AC3E}">
        <p14:creationId xmlns:p14="http://schemas.microsoft.com/office/powerpoint/2010/main" val="35067382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13" name="Picture Placeholder 9" descr="Placeholder for picture or photo">
            <a:extLst>
              <a:ext uri="{FF2B5EF4-FFF2-40B4-BE49-F238E27FC236}">
                <a16:creationId xmlns:a16="http://schemas.microsoft.com/office/drawing/2014/main" id="{722F75BD-A2C5-834F-828D-C462C6951187}"/>
              </a:ext>
            </a:extLst>
          </p:cNvPr>
          <p:cNvSpPr>
            <a:spLocks noGrp="1"/>
          </p:cNvSpPr>
          <p:nvPr>
            <p:ph type="pic" sz="quarter" idx="14"/>
          </p:nvPr>
        </p:nvSpPr>
        <p:spPr>
          <a:xfrm>
            <a:off x="0" y="2698230"/>
            <a:ext cx="5408612" cy="4183572"/>
          </a:xfrm>
        </p:spPr>
        <p:txBody>
          <a:bodyPr anchor="ctr" anchorCtr="0"/>
          <a:lstStyle>
            <a:lvl1pPr marL="0" indent="0" algn="ctr">
              <a:buNone/>
              <a:defRPr/>
            </a:lvl1pPr>
          </a:lstStyle>
          <a:p>
            <a:r>
              <a:rPr lang="en-US"/>
              <a:t>Click icon to add picture</a:t>
            </a:r>
          </a:p>
        </p:txBody>
      </p:sp>
      <p:grpSp>
        <p:nvGrpSpPr>
          <p:cNvPr id="7" name="Group 6">
            <a:extLst>
              <a:ext uri="{FF2B5EF4-FFF2-40B4-BE49-F238E27FC236}">
                <a16:creationId xmlns:a16="http://schemas.microsoft.com/office/drawing/2014/main" id="{CBC20713-66DF-1746-B5C0-9154E5F01504}"/>
              </a:ext>
            </a:extLst>
          </p:cNvPr>
          <p:cNvGrpSpPr/>
          <p:nvPr userDrawn="1"/>
        </p:nvGrpSpPr>
        <p:grpSpPr>
          <a:xfrm>
            <a:off x="-11723" y="1243268"/>
            <a:ext cx="12228722" cy="1269999"/>
            <a:chOff x="-16933" y="1"/>
            <a:chExt cx="9211733" cy="976922"/>
          </a:xfrm>
          <a:solidFill>
            <a:srgbClr val="FFD004"/>
          </a:solidFill>
        </p:grpSpPr>
        <p:sp>
          <p:nvSpPr>
            <p:cNvPr id="9" name="Rectangle 8">
              <a:extLst>
                <a:ext uri="{FF2B5EF4-FFF2-40B4-BE49-F238E27FC236}">
                  <a16:creationId xmlns:a16="http://schemas.microsoft.com/office/drawing/2014/main" id="{FCD984B8-D0B6-6648-BBAE-CC9C912054AB}"/>
                </a:ext>
              </a:extLst>
            </p:cNvPr>
            <p:cNvSpPr/>
            <p:nvPr userDrawn="1"/>
          </p:nvSpPr>
          <p:spPr bwMode="auto">
            <a:xfrm>
              <a:off x="-16933" y="1"/>
              <a:ext cx="9194800" cy="931332"/>
            </a:xfrm>
            <a:prstGeom prst="rect">
              <a:avLst/>
            </a:prstGeom>
            <a:grp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lnSpc>
                  <a:spcPts val="2500"/>
                </a:lnSpc>
                <a:spcBef>
                  <a:spcPct val="0"/>
                </a:spcBef>
                <a:spcAft>
                  <a:spcPts val="1000"/>
                </a:spcAft>
                <a:buClr>
                  <a:srgbClr val="FDAA03"/>
                </a:buClr>
              </a:pPr>
              <a:endParaRPr lang="en-US" b="1">
                <a:solidFill>
                  <a:prstClr val="black"/>
                </a:solidFill>
                <a:latin typeface="Arial" charset="0"/>
              </a:endParaRPr>
            </a:p>
          </p:txBody>
        </p:sp>
        <p:sp>
          <p:nvSpPr>
            <p:cNvPr id="8" name="Rectangle 7">
              <a:extLst>
                <a:ext uri="{FF2B5EF4-FFF2-40B4-BE49-F238E27FC236}">
                  <a16:creationId xmlns:a16="http://schemas.microsoft.com/office/drawing/2014/main" id="{4A238F75-8E71-C548-BE3B-3F6C98D21E33}"/>
                </a:ext>
              </a:extLst>
            </p:cNvPr>
            <p:cNvSpPr/>
            <p:nvPr userDrawn="1"/>
          </p:nvSpPr>
          <p:spPr bwMode="auto">
            <a:xfrm>
              <a:off x="0" y="892258"/>
              <a:ext cx="9194800" cy="84665"/>
            </a:xfrm>
            <a:prstGeom prst="rect">
              <a:avLst/>
            </a:prstGeom>
            <a:grp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lnSpc>
                  <a:spcPts val="2500"/>
                </a:lnSpc>
                <a:spcBef>
                  <a:spcPct val="0"/>
                </a:spcBef>
                <a:spcAft>
                  <a:spcPts val="1000"/>
                </a:spcAft>
                <a:buClr>
                  <a:srgbClr val="FDAA03"/>
                </a:buClr>
              </a:pPr>
              <a:endParaRPr lang="en-US" b="1">
                <a:solidFill>
                  <a:prstClr val="black"/>
                </a:solidFill>
                <a:latin typeface="Arial" charset="0"/>
              </a:endParaRPr>
            </a:p>
          </p:txBody>
        </p:sp>
      </p:grpSp>
      <p:pic>
        <p:nvPicPr>
          <p:cNvPr id="6" name="Picture 5" descr="The Centers for Medicare and Medicaid logo.">
            <a:extLst>
              <a:ext uri="{FF2B5EF4-FFF2-40B4-BE49-F238E27FC236}">
                <a16:creationId xmlns:a16="http://schemas.microsoft.com/office/drawing/2014/main" id="{68FDF833-8C4B-DB42-BE2B-7879BB32FE7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228600"/>
            <a:ext cx="2652325" cy="914400"/>
          </a:xfrm>
          <a:prstGeom prst="rect">
            <a:avLst/>
          </a:prstGeom>
        </p:spPr>
      </p:pic>
      <p:sp>
        <p:nvSpPr>
          <p:cNvPr id="2" name="Title 1">
            <a:extLst>
              <a:ext uri="{FF2B5EF4-FFF2-40B4-BE49-F238E27FC236}">
                <a16:creationId xmlns:a16="http://schemas.microsoft.com/office/drawing/2014/main" id="{1B8D2298-C9E7-BA4B-911D-47A58268C733}"/>
              </a:ext>
            </a:extLst>
          </p:cNvPr>
          <p:cNvSpPr>
            <a:spLocks noGrp="1"/>
          </p:cNvSpPr>
          <p:nvPr>
            <p:ph type="title"/>
          </p:nvPr>
        </p:nvSpPr>
        <p:spPr>
          <a:xfrm>
            <a:off x="755903" y="1254872"/>
            <a:ext cx="9748573" cy="1325563"/>
          </a:xfrm>
        </p:spPr>
        <p:txBody>
          <a:bodyPr>
            <a:normAutofit/>
          </a:bodyPr>
          <a:lstStyle>
            <a:lvl1pPr>
              <a:defRPr sz="3600"/>
            </a:lvl1pPr>
          </a:lstStyle>
          <a:p>
            <a:r>
              <a:rPr lang="en-US"/>
              <a:t>Click to edit Master title style</a:t>
            </a:r>
          </a:p>
        </p:txBody>
      </p:sp>
      <p:sp>
        <p:nvSpPr>
          <p:cNvPr id="15" name="Text Placeholder 14">
            <a:extLst>
              <a:ext uri="{FF2B5EF4-FFF2-40B4-BE49-F238E27FC236}">
                <a16:creationId xmlns:a16="http://schemas.microsoft.com/office/drawing/2014/main" id="{41E9C0CF-4AE9-6C4A-BB10-3DE711E889C2}"/>
              </a:ext>
            </a:extLst>
          </p:cNvPr>
          <p:cNvSpPr>
            <a:spLocks noGrp="1"/>
          </p:cNvSpPr>
          <p:nvPr>
            <p:ph type="body" sz="quarter" idx="12" hasCustomPrompt="1"/>
          </p:nvPr>
        </p:nvSpPr>
        <p:spPr>
          <a:xfrm>
            <a:off x="5962373" y="2905935"/>
            <a:ext cx="5276850" cy="523220"/>
          </a:xfrm>
        </p:spPr>
        <p:txBody>
          <a:bodyPr>
            <a:spAutoFit/>
          </a:bodyPr>
          <a:lstStyle>
            <a:lvl1pPr marL="0" indent="0">
              <a:buNone/>
              <a:defRPr sz="2800" b="1" i="1">
                <a:solidFill>
                  <a:srgbClr val="0053A0"/>
                </a:solidFill>
                <a:latin typeface="Arial" panose="020B0604020202020204" pitchFamily="34" charset="0"/>
                <a:cs typeface="Arial" panose="020B0604020202020204" pitchFamily="34" charset="0"/>
              </a:defRPr>
            </a:lvl1pPr>
            <a:lvl2pPr marL="457200" indent="0">
              <a:buNone/>
              <a:defRPr i="1">
                <a:latin typeface="+mn-lt"/>
              </a:defRPr>
            </a:lvl2pPr>
            <a:lvl3pPr marL="914400" indent="0">
              <a:buNone/>
              <a:defRPr i="1">
                <a:latin typeface="+mn-lt"/>
              </a:defRPr>
            </a:lvl3pPr>
            <a:lvl4pPr marL="914400" indent="0">
              <a:buNone/>
              <a:defRPr i="1">
                <a:latin typeface="+mn-lt"/>
              </a:defRPr>
            </a:lvl4pPr>
            <a:lvl5pPr marL="1371600" indent="0">
              <a:buNone/>
              <a:defRPr i="1">
                <a:latin typeface="+mn-lt"/>
              </a:defRPr>
            </a:lvl5pPr>
          </a:lstStyle>
          <a:p>
            <a:pPr lvl="0"/>
            <a:r>
              <a:rPr lang="en-US"/>
              <a:t>Subtitle</a:t>
            </a:r>
          </a:p>
        </p:txBody>
      </p:sp>
      <p:sp>
        <p:nvSpPr>
          <p:cNvPr id="16" name="Text Placeholder 14">
            <a:extLst>
              <a:ext uri="{FF2B5EF4-FFF2-40B4-BE49-F238E27FC236}">
                <a16:creationId xmlns:a16="http://schemas.microsoft.com/office/drawing/2014/main" id="{55D7FA05-C13B-AD49-A875-884F36F6BA97}"/>
              </a:ext>
            </a:extLst>
          </p:cNvPr>
          <p:cNvSpPr>
            <a:spLocks noGrp="1"/>
          </p:cNvSpPr>
          <p:nvPr>
            <p:ph type="body" sz="quarter" idx="13" hasCustomPrompt="1"/>
          </p:nvPr>
        </p:nvSpPr>
        <p:spPr>
          <a:xfrm>
            <a:off x="6019541" y="4537794"/>
            <a:ext cx="5276850" cy="523220"/>
          </a:xfrm>
        </p:spPr>
        <p:txBody>
          <a:bodyPr>
            <a:spAutoFit/>
          </a:bodyPr>
          <a:lstStyle>
            <a:lvl1pPr marL="0" indent="0">
              <a:buNone/>
              <a:defRPr sz="2800" b="0" i="1">
                <a:solidFill>
                  <a:srgbClr val="0053A0"/>
                </a:solidFill>
                <a:latin typeface="Arial" panose="020B0604020202020204" pitchFamily="34" charset="0"/>
                <a:cs typeface="Arial" panose="020B0604020202020204" pitchFamily="34" charset="0"/>
              </a:defRPr>
            </a:lvl1pPr>
            <a:lvl2pPr marL="457200" indent="0">
              <a:buNone/>
              <a:defRPr i="1">
                <a:latin typeface="+mn-lt"/>
              </a:defRPr>
            </a:lvl2pPr>
            <a:lvl3pPr marL="914400" indent="0">
              <a:buNone/>
              <a:defRPr i="1">
                <a:latin typeface="+mn-lt"/>
              </a:defRPr>
            </a:lvl3pPr>
            <a:lvl4pPr marL="914400" indent="0">
              <a:buNone/>
              <a:defRPr i="1">
                <a:latin typeface="+mn-lt"/>
              </a:defRPr>
            </a:lvl4pPr>
            <a:lvl5pPr marL="1371600" indent="0">
              <a:buNone/>
              <a:defRPr i="1">
                <a:latin typeface="+mn-lt"/>
              </a:defRPr>
            </a:lvl5pPr>
          </a:lstStyle>
          <a:p>
            <a:pPr lvl="0"/>
            <a:r>
              <a:rPr lang="en-US"/>
              <a:t>Presenter</a:t>
            </a:r>
          </a:p>
        </p:txBody>
      </p:sp>
      <p:sp>
        <p:nvSpPr>
          <p:cNvPr id="18" name="Rectangle 17">
            <a:extLst>
              <a:ext uri="{FF2B5EF4-FFF2-40B4-BE49-F238E27FC236}">
                <a16:creationId xmlns:a16="http://schemas.microsoft.com/office/drawing/2014/main" id="{85B2A764-C2DC-3547-BF23-ABBDB0E26F5F}"/>
              </a:ext>
              <a:ext uri="{C183D7F6-B498-43B3-948B-1728B52AA6E4}">
                <adec:decorative xmlns:adec="http://schemas.microsoft.com/office/drawing/2017/decorative" val="1"/>
              </a:ext>
            </a:extLst>
          </p:cNvPr>
          <p:cNvSpPr/>
          <p:nvPr userDrawn="1"/>
        </p:nvSpPr>
        <p:spPr bwMode="auto">
          <a:xfrm>
            <a:off x="1" y="2479574"/>
            <a:ext cx="12216998" cy="179361"/>
          </a:xfrm>
          <a:prstGeom prst="rect">
            <a:avLst/>
          </a:prstGeom>
          <a:solidFill>
            <a:srgbClr val="084A9C"/>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lnSpc>
                <a:spcPts val="2500"/>
              </a:lnSpc>
              <a:spcBef>
                <a:spcPct val="0"/>
              </a:spcBef>
              <a:spcAft>
                <a:spcPts val="1000"/>
              </a:spcAft>
              <a:buClr>
                <a:srgbClr val="FDAA03"/>
              </a:buClr>
            </a:pPr>
            <a:endParaRPr lang="en-US" b="1">
              <a:solidFill>
                <a:prstClr val="black"/>
              </a:solidFill>
              <a:latin typeface="Arial" charset="0"/>
            </a:endParaRPr>
          </a:p>
        </p:txBody>
      </p:sp>
    </p:spTree>
    <p:extLst>
      <p:ext uri="{BB962C8B-B14F-4D97-AF65-F5344CB8AC3E}">
        <p14:creationId xmlns:p14="http://schemas.microsoft.com/office/powerpoint/2010/main" val="1793496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765B9-ED79-6347-9F79-26C302BD7970}"/>
              </a:ext>
            </a:extLst>
          </p:cNvPr>
          <p:cNvSpPr>
            <a:spLocks noGrp="1"/>
          </p:cNvSpPr>
          <p:nvPr>
            <p:ph type="title"/>
          </p:nvPr>
        </p:nvSpPr>
        <p:spPr>
          <a:xfrm>
            <a:off x="902376" y="185196"/>
            <a:ext cx="10515600" cy="1250066"/>
          </a:xfrm>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C3BA400E-1DAA-164A-8434-91F666853CB1}"/>
              </a:ext>
            </a:extLst>
          </p:cNvPr>
          <p:cNvSpPr>
            <a:spLocks noGrp="1"/>
          </p:cNvSpPr>
          <p:nvPr>
            <p:ph idx="1"/>
          </p:nvPr>
        </p:nvSpPr>
        <p:spPr/>
        <p:txBody>
          <a:bodyPr/>
          <a:lstStyle>
            <a:lvl1pPr>
              <a:lnSpc>
                <a:spcPct val="100000"/>
              </a:lnSpc>
              <a:defRPr sz="2800"/>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2400"/>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3D0C4407-34EA-5643-A7EA-998E3031AE1E}"/>
              </a:ext>
            </a:extLst>
          </p:cNvPr>
          <p:cNvSpPr>
            <a:spLocks noGrp="1"/>
          </p:cNvSpPr>
          <p:nvPr>
            <p:ph type="dt" sz="half" idx="10"/>
          </p:nvPr>
        </p:nvSpPr>
        <p:spPr>
          <a:xfrm>
            <a:off x="841248" y="6356350"/>
            <a:ext cx="1522836" cy="365125"/>
          </a:xfrm>
        </p:spPr>
        <p:txBody>
          <a:bodyPr/>
          <a:lstStyle/>
          <a:p>
            <a:fld id="{C4334630-0B9D-8B44-9224-390DCD7A8B30}" type="datetime1">
              <a:rPr lang="en-US" smtClean="0"/>
              <a:t>9/24/2026</a:t>
            </a:fld>
            <a:endParaRPr lang="en-US"/>
          </a:p>
        </p:txBody>
      </p:sp>
      <p:sp>
        <p:nvSpPr>
          <p:cNvPr id="5" name="Footer Placeholder 4">
            <a:extLst>
              <a:ext uri="{FF2B5EF4-FFF2-40B4-BE49-F238E27FC236}">
                <a16:creationId xmlns:a16="http://schemas.microsoft.com/office/drawing/2014/main" id="{3524C8C4-6CD6-C841-AF65-4BCC4F98C3AD}"/>
              </a:ext>
            </a:extLst>
          </p:cNvPr>
          <p:cNvSpPr>
            <a:spLocks noGrp="1"/>
          </p:cNvSpPr>
          <p:nvPr>
            <p:ph type="ftr" sz="quarter" idx="11"/>
          </p:nvPr>
        </p:nvSpPr>
        <p:spPr/>
        <p:txBody>
          <a:bodyPr/>
          <a:lstStyle/>
          <a:p>
            <a:r>
              <a:rPr lang="en-US"/>
              <a:t>CMS footer</a:t>
            </a:r>
          </a:p>
        </p:txBody>
      </p:sp>
      <p:sp>
        <p:nvSpPr>
          <p:cNvPr id="6" name="Slide Number Placeholder 5">
            <a:extLst>
              <a:ext uri="{FF2B5EF4-FFF2-40B4-BE49-F238E27FC236}">
                <a16:creationId xmlns:a16="http://schemas.microsoft.com/office/drawing/2014/main" id="{48B43E48-FE68-D949-B0E3-E44653303A80}"/>
              </a:ext>
            </a:extLst>
          </p:cNvPr>
          <p:cNvSpPr>
            <a:spLocks noGrp="1"/>
          </p:cNvSpPr>
          <p:nvPr>
            <p:ph type="sldNum" sz="quarter" idx="12"/>
          </p:nvPr>
        </p:nvSpPr>
        <p:spPr/>
        <p:txBody>
          <a:bodyPr/>
          <a:lstStyle/>
          <a:p>
            <a:fld id="{200CA8EA-3E88-1E47-9B86-CBF89577D921}" type="slidenum">
              <a:rPr lang="en-US" smtClean="0"/>
              <a:t>‹#›</a:t>
            </a:fld>
            <a:endParaRPr lang="en-US"/>
          </a:p>
        </p:txBody>
      </p:sp>
    </p:spTree>
    <p:extLst>
      <p:ext uri="{BB962C8B-B14F-4D97-AF65-F5344CB8AC3E}">
        <p14:creationId xmlns:p14="http://schemas.microsoft.com/office/powerpoint/2010/main" val="1174031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F525BE-2F8E-C94E-B2CF-7761D1F737B4}"/>
              </a:ext>
            </a:extLst>
          </p:cNvPr>
          <p:cNvSpPr/>
          <p:nvPr userDrawn="1"/>
        </p:nvSpPr>
        <p:spPr bwMode="auto">
          <a:xfrm>
            <a:off x="-1" y="6134583"/>
            <a:ext cx="12338613" cy="724410"/>
          </a:xfrm>
          <a:prstGeom prst="rect">
            <a:avLst/>
          </a:prstGeom>
          <a:solidFill>
            <a:srgbClr val="FFD004"/>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lnSpc>
                <a:spcPts val="2500"/>
              </a:lnSpc>
              <a:spcBef>
                <a:spcPct val="0"/>
              </a:spcBef>
              <a:spcAft>
                <a:spcPts val="1000"/>
              </a:spcAft>
              <a:buClr>
                <a:srgbClr val="FDAA03"/>
              </a:buClr>
            </a:pPr>
            <a:endParaRPr lang="en-US" b="1">
              <a:solidFill>
                <a:prstClr val="black"/>
              </a:solidFill>
              <a:latin typeface="Arial" charset="0"/>
            </a:endParaRPr>
          </a:p>
        </p:txBody>
      </p:sp>
      <p:sp>
        <p:nvSpPr>
          <p:cNvPr id="2" name="Title 1">
            <a:extLst>
              <a:ext uri="{FF2B5EF4-FFF2-40B4-BE49-F238E27FC236}">
                <a16:creationId xmlns:a16="http://schemas.microsoft.com/office/drawing/2014/main" id="{9EF765B9-ED79-6347-9F79-26C302BD7970}"/>
              </a:ext>
            </a:extLst>
          </p:cNvPr>
          <p:cNvSpPr>
            <a:spLocks noGrp="1"/>
          </p:cNvSpPr>
          <p:nvPr>
            <p:ph type="title"/>
          </p:nvPr>
        </p:nvSpPr>
        <p:spPr>
          <a:xfrm>
            <a:off x="838200" y="208345"/>
            <a:ext cx="10515600" cy="544009"/>
          </a:xfrm>
        </p:spPr>
        <p:txBody>
          <a:bodyPr>
            <a:normAutofit/>
          </a:bodyPr>
          <a:lstStyle>
            <a:lvl1pPr algn="ctr">
              <a:defRPr sz="3600">
                <a:solidFill>
                  <a:srgbClr val="084A9C"/>
                </a:solidFill>
              </a:defRPr>
            </a:lvl1pPr>
          </a:lstStyle>
          <a:p>
            <a:r>
              <a:rPr lang="en-US"/>
              <a:t>Click to edit Master title style</a:t>
            </a:r>
          </a:p>
        </p:txBody>
      </p:sp>
      <p:sp>
        <p:nvSpPr>
          <p:cNvPr id="11" name="Table Placeholder 10">
            <a:extLst>
              <a:ext uri="{FF2B5EF4-FFF2-40B4-BE49-F238E27FC236}">
                <a16:creationId xmlns:a16="http://schemas.microsoft.com/office/drawing/2014/main" id="{B6EA1F6C-3A33-C345-8053-50CBD55E54A6}"/>
              </a:ext>
            </a:extLst>
          </p:cNvPr>
          <p:cNvSpPr>
            <a:spLocks noGrp="1"/>
          </p:cNvSpPr>
          <p:nvPr>
            <p:ph type="tbl" sz="quarter" idx="13" hasCustomPrompt="1"/>
          </p:nvPr>
        </p:nvSpPr>
        <p:spPr>
          <a:xfrm>
            <a:off x="838200" y="984250"/>
            <a:ext cx="10609263" cy="5033963"/>
          </a:xfrm>
          <a:solidFill>
            <a:schemeClr val="bg2"/>
          </a:solidFill>
          <a:ln>
            <a:solidFill>
              <a:schemeClr val="bg1"/>
            </a:solidFill>
          </a:ln>
        </p:spPr>
        <p:txBody>
          <a:bodyPr/>
          <a:lstStyle>
            <a:lvl1pPr marL="0" indent="0" algn="ctr">
              <a:buNone/>
              <a:defRPr>
                <a:ln w="25400">
                  <a:noFill/>
                </a:ln>
                <a:solidFill>
                  <a:schemeClr val="tx1"/>
                </a:solidFill>
              </a:defRPr>
            </a:lvl1pPr>
          </a:lstStyle>
          <a:p>
            <a:r>
              <a:rPr lang="en-US"/>
              <a:t>Insert table</a:t>
            </a:r>
          </a:p>
        </p:txBody>
      </p:sp>
      <p:sp>
        <p:nvSpPr>
          <p:cNvPr id="5" name="Footer Placeholder 4">
            <a:extLst>
              <a:ext uri="{FF2B5EF4-FFF2-40B4-BE49-F238E27FC236}">
                <a16:creationId xmlns:a16="http://schemas.microsoft.com/office/drawing/2014/main" id="{3524C8C4-6CD6-C841-AF65-4BCC4F98C3AD}"/>
              </a:ext>
            </a:extLst>
          </p:cNvPr>
          <p:cNvSpPr>
            <a:spLocks noGrp="1"/>
          </p:cNvSpPr>
          <p:nvPr>
            <p:ph type="ftr" sz="quarter" idx="11"/>
          </p:nvPr>
        </p:nvSpPr>
        <p:spPr/>
        <p:txBody>
          <a:bodyPr/>
          <a:lstStyle>
            <a:lvl1pPr>
              <a:defRPr>
                <a:solidFill>
                  <a:schemeClr val="tx2"/>
                </a:solidFill>
              </a:defRPr>
            </a:lvl1pPr>
          </a:lstStyle>
          <a:p>
            <a:r>
              <a:rPr lang="en-US"/>
              <a:t>CMS footer</a:t>
            </a:r>
          </a:p>
        </p:txBody>
      </p:sp>
      <p:sp>
        <p:nvSpPr>
          <p:cNvPr id="8" name="Date Placeholder 3">
            <a:extLst>
              <a:ext uri="{FF2B5EF4-FFF2-40B4-BE49-F238E27FC236}">
                <a16:creationId xmlns:a16="http://schemas.microsoft.com/office/drawing/2014/main" id="{F85C758E-2D31-CE45-93ED-88A0DE4B131F}"/>
              </a:ext>
            </a:extLst>
          </p:cNvPr>
          <p:cNvSpPr>
            <a:spLocks noGrp="1"/>
          </p:cNvSpPr>
          <p:nvPr>
            <p:ph type="dt" sz="half" idx="2"/>
          </p:nvPr>
        </p:nvSpPr>
        <p:spPr>
          <a:xfrm>
            <a:off x="2058563" y="6356350"/>
            <a:ext cx="1522836" cy="365125"/>
          </a:xfrm>
          <a:prstGeom prst="rect">
            <a:avLst/>
          </a:prstGeom>
        </p:spPr>
        <p:txBody>
          <a:bodyPr vert="horz" lIns="91440" tIns="45720" rIns="91440" bIns="45720" rtlCol="0" anchor="ctr"/>
          <a:lstStyle>
            <a:lvl1pPr algn="l">
              <a:defRPr sz="1200">
                <a:solidFill>
                  <a:schemeClr val="tx2"/>
                </a:solidFill>
              </a:defRPr>
            </a:lvl1pPr>
          </a:lstStyle>
          <a:p>
            <a:fld id="{E6A99491-3336-E74A-B212-0C0B21F0EAE3}" type="datetime1">
              <a:rPr lang="en-US" smtClean="0"/>
              <a:t>9/24/2026</a:t>
            </a:fld>
            <a:endParaRPr lang="en-US"/>
          </a:p>
        </p:txBody>
      </p:sp>
      <p:sp>
        <p:nvSpPr>
          <p:cNvPr id="6" name="Slide Number Placeholder 5">
            <a:extLst>
              <a:ext uri="{FF2B5EF4-FFF2-40B4-BE49-F238E27FC236}">
                <a16:creationId xmlns:a16="http://schemas.microsoft.com/office/drawing/2014/main" id="{48B43E48-FE68-D949-B0E3-E44653303A80}"/>
              </a:ext>
            </a:extLst>
          </p:cNvPr>
          <p:cNvSpPr>
            <a:spLocks noGrp="1"/>
          </p:cNvSpPr>
          <p:nvPr>
            <p:ph type="sldNum" sz="quarter" idx="12"/>
          </p:nvPr>
        </p:nvSpPr>
        <p:spPr/>
        <p:txBody>
          <a:bodyPr/>
          <a:lstStyle>
            <a:lvl1pPr>
              <a:defRPr>
                <a:solidFill>
                  <a:schemeClr val="tx2"/>
                </a:solidFill>
              </a:defRPr>
            </a:lvl1pPr>
          </a:lstStyle>
          <a:p>
            <a:fld id="{200CA8EA-3E88-1E47-9B86-CBF89577D921}" type="slidenum">
              <a:rPr lang="en-US" smtClean="0"/>
              <a:pPr/>
              <a:t>‹#›</a:t>
            </a:fld>
            <a:endParaRPr lang="en-US"/>
          </a:p>
        </p:txBody>
      </p:sp>
    </p:spTree>
    <p:extLst>
      <p:ext uri="{BB962C8B-B14F-4D97-AF65-F5344CB8AC3E}">
        <p14:creationId xmlns:p14="http://schemas.microsoft.com/office/powerpoint/2010/main" val="8573425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0708A-4A15-D64D-A171-1A91015D02D6}"/>
              </a:ext>
            </a:extLst>
          </p:cNvPr>
          <p:cNvSpPr>
            <a:spLocks noGrp="1"/>
          </p:cNvSpPr>
          <p:nvPr>
            <p:ph type="title"/>
          </p:nvPr>
        </p:nvSpPr>
        <p:spPr>
          <a:xfrm>
            <a:off x="838200" y="162046"/>
            <a:ext cx="10579776" cy="1163517"/>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FDBFD42F-567D-9B41-91A8-31A566278962}"/>
              </a:ext>
            </a:extLst>
          </p:cNvPr>
          <p:cNvSpPr>
            <a:spLocks noGrp="1"/>
          </p:cNvSpPr>
          <p:nvPr>
            <p:ph sz="half" idx="1"/>
          </p:nvPr>
        </p:nvSpPr>
        <p:spPr>
          <a:xfrm>
            <a:off x="838200" y="1825625"/>
            <a:ext cx="5181600" cy="4351338"/>
          </a:xfrm>
        </p:spPr>
        <p:txBody>
          <a:bodyPr/>
          <a:lstStyle>
            <a:lvl1pPr>
              <a:lnSpc>
                <a:spcPct val="100000"/>
              </a:lnSpc>
              <a:defRPr sz="2800"/>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2400"/>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a:lvl4pPr>
            <a:lvl5pPr marL="1371600" inden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a:extLst>
              <a:ext uri="{FF2B5EF4-FFF2-40B4-BE49-F238E27FC236}">
                <a16:creationId xmlns:a16="http://schemas.microsoft.com/office/drawing/2014/main" id="{20A834B5-2A14-BF43-BBFE-A6C01E64E897}"/>
              </a:ext>
            </a:extLst>
          </p:cNvPr>
          <p:cNvSpPr>
            <a:spLocks noGrp="1"/>
          </p:cNvSpPr>
          <p:nvPr>
            <p:ph sz="half" idx="2"/>
          </p:nvPr>
        </p:nvSpPr>
        <p:spPr>
          <a:xfrm>
            <a:off x="6172200" y="1825625"/>
            <a:ext cx="5181600" cy="4351338"/>
          </a:xfrm>
        </p:spPr>
        <p:txBody>
          <a:bodyPr/>
          <a:lstStyle>
            <a:lvl1pPr>
              <a:defRPr sz="2800"/>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2400"/>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a:lvl3pPr>
            <a:lvl4pPr marL="1371600" marR="0" indent="0" algn="l" defTabSz="914400" rtl="0" eaLnBrk="1" fontAlgn="auto" latinLnBrk="0" hangingPunct="1">
              <a:lnSpc>
                <a:spcPct val="100000"/>
              </a:lnSpc>
              <a:spcBef>
                <a:spcPct val="20000"/>
              </a:spcBef>
              <a:spcAft>
                <a:spcPts val="0"/>
              </a:spcAft>
              <a:buClrTx/>
              <a:buSzTx/>
              <a:buFont typeface="Arial" pitchFamily="34" charset="0"/>
              <a:buNone/>
              <a:tabLst/>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a:extLst>
              <a:ext uri="{FF2B5EF4-FFF2-40B4-BE49-F238E27FC236}">
                <a16:creationId xmlns:a16="http://schemas.microsoft.com/office/drawing/2014/main" id="{1333AB4C-95FB-E34C-A6E5-C73F4D3D776F}"/>
              </a:ext>
            </a:extLst>
          </p:cNvPr>
          <p:cNvSpPr>
            <a:spLocks noGrp="1"/>
          </p:cNvSpPr>
          <p:nvPr>
            <p:ph type="dt" sz="half" idx="10"/>
          </p:nvPr>
        </p:nvSpPr>
        <p:spPr>
          <a:xfrm>
            <a:off x="841248" y="6356350"/>
            <a:ext cx="1522836" cy="365125"/>
          </a:xfrm>
        </p:spPr>
        <p:txBody>
          <a:bodyPr/>
          <a:lstStyle/>
          <a:p>
            <a:fld id="{07BC0DF5-5495-8447-8E4E-A49526068AF5}" type="datetime1">
              <a:rPr lang="en-US" smtClean="0"/>
              <a:t>9/24/2026</a:t>
            </a:fld>
            <a:endParaRPr lang="en-US"/>
          </a:p>
        </p:txBody>
      </p:sp>
      <p:sp>
        <p:nvSpPr>
          <p:cNvPr id="6" name="Footer Placeholder 5">
            <a:extLst>
              <a:ext uri="{FF2B5EF4-FFF2-40B4-BE49-F238E27FC236}">
                <a16:creationId xmlns:a16="http://schemas.microsoft.com/office/drawing/2014/main" id="{74AA9970-939D-8D4D-87E0-17A11447F610}"/>
              </a:ext>
            </a:extLst>
          </p:cNvPr>
          <p:cNvSpPr>
            <a:spLocks noGrp="1"/>
          </p:cNvSpPr>
          <p:nvPr>
            <p:ph type="ftr" sz="quarter" idx="11"/>
          </p:nvPr>
        </p:nvSpPr>
        <p:spPr/>
        <p:txBody>
          <a:bodyPr/>
          <a:lstStyle/>
          <a:p>
            <a:r>
              <a:rPr lang="en-US"/>
              <a:t>CMS footer</a:t>
            </a:r>
          </a:p>
        </p:txBody>
      </p:sp>
      <p:sp>
        <p:nvSpPr>
          <p:cNvPr id="7" name="Slide Number Placeholder 6">
            <a:extLst>
              <a:ext uri="{FF2B5EF4-FFF2-40B4-BE49-F238E27FC236}">
                <a16:creationId xmlns:a16="http://schemas.microsoft.com/office/drawing/2014/main" id="{C0D8BDBE-6F69-B04E-8A87-45E2D61BAE7A}"/>
              </a:ext>
            </a:extLst>
          </p:cNvPr>
          <p:cNvSpPr>
            <a:spLocks noGrp="1"/>
          </p:cNvSpPr>
          <p:nvPr>
            <p:ph type="sldNum" sz="quarter" idx="12"/>
          </p:nvPr>
        </p:nvSpPr>
        <p:spPr/>
        <p:txBody>
          <a:bodyPr/>
          <a:lstStyle/>
          <a:p>
            <a:fld id="{200CA8EA-3E88-1E47-9B86-CBF89577D921}" type="slidenum">
              <a:rPr lang="en-US" smtClean="0"/>
              <a:t>‹#›</a:t>
            </a:fld>
            <a:endParaRPr lang="en-US"/>
          </a:p>
        </p:txBody>
      </p:sp>
    </p:spTree>
    <p:extLst>
      <p:ext uri="{BB962C8B-B14F-4D97-AF65-F5344CB8AC3E}">
        <p14:creationId xmlns:p14="http://schemas.microsoft.com/office/powerpoint/2010/main" val="2710339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82031-11DC-C74C-BA30-7BD58EEA669C}"/>
              </a:ext>
            </a:extLst>
          </p:cNvPr>
          <p:cNvSpPr>
            <a:spLocks noGrp="1"/>
          </p:cNvSpPr>
          <p:nvPr>
            <p:ph type="title"/>
          </p:nvPr>
        </p:nvSpPr>
        <p:spPr>
          <a:xfrm>
            <a:off x="839788" y="104776"/>
            <a:ext cx="10515600" cy="1272612"/>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15334D-A195-8D43-9B06-39FB73B67902}"/>
              </a:ext>
            </a:extLst>
          </p:cNvPr>
          <p:cNvSpPr>
            <a:spLocks noGrp="1"/>
          </p:cNvSpPr>
          <p:nvPr>
            <p:ph type="body" idx="1"/>
          </p:nvPr>
        </p:nvSpPr>
        <p:spPr>
          <a:xfrm>
            <a:off x="839788" y="1681163"/>
            <a:ext cx="5157787"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BAC362-C242-F944-B718-060F66B4F6C0}"/>
              </a:ext>
            </a:extLst>
          </p:cNvPr>
          <p:cNvSpPr>
            <a:spLocks noGrp="1"/>
          </p:cNvSpPr>
          <p:nvPr>
            <p:ph sz="half" idx="2"/>
          </p:nvPr>
        </p:nvSpPr>
        <p:spPr>
          <a:xfrm>
            <a:off x="839788" y="2505075"/>
            <a:ext cx="5157787" cy="3684588"/>
          </a:xfrm>
        </p:spPr>
        <p:txBody>
          <a:bodyPr/>
          <a:lstStyle>
            <a:lvl1pPr>
              <a:defRPr sz="2800"/>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sz="2400"/>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40E7F2DA-16F7-AD4C-A69F-FCD03827EA47}"/>
              </a:ext>
            </a:extLst>
          </p:cNvPr>
          <p:cNvSpPr>
            <a:spLocks noGrp="1"/>
          </p:cNvSpPr>
          <p:nvPr>
            <p:ph type="body" sz="quarter" idx="3"/>
          </p:nvPr>
        </p:nvSpPr>
        <p:spPr>
          <a:xfrm>
            <a:off x="6172200" y="1681163"/>
            <a:ext cx="5183188"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E10023-C0B2-BD4A-BC0D-3A1CFDAD3339}"/>
              </a:ext>
            </a:extLst>
          </p:cNvPr>
          <p:cNvSpPr>
            <a:spLocks noGrp="1"/>
          </p:cNvSpPr>
          <p:nvPr>
            <p:ph sz="quarter" idx="4"/>
          </p:nvPr>
        </p:nvSpPr>
        <p:spPr>
          <a:xfrm>
            <a:off x="6172200" y="2505075"/>
            <a:ext cx="5183188" cy="3684588"/>
          </a:xfrm>
        </p:spPr>
        <p:txBody>
          <a:bodyPr/>
          <a:lstStyle>
            <a:lvl1pPr>
              <a:defRPr sz="2400"/>
            </a:lvl1pPr>
            <a:lvl2pPr marL="742950" marR="0" indent="-285750" algn="l" defTabSz="914400" rtl="0" eaLnBrk="1" fontAlgn="auto" latinLnBrk="0" hangingPunct="1">
              <a:lnSpc>
                <a:spcPct val="100000"/>
              </a:lnSpc>
              <a:spcBef>
                <a:spcPct val="20000"/>
              </a:spcBef>
              <a:spcAft>
                <a:spcPts val="0"/>
              </a:spcAft>
              <a:buClrTx/>
              <a:buSzTx/>
              <a:buFont typeface="Arial" pitchFamily="34" charset="0"/>
              <a:buChar char="–"/>
              <a:tabLst/>
              <a:defRPr/>
            </a:lvl2pPr>
            <a:lvl3pPr marL="11430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a:lvl3pPr>
            <a:lvl4pPr marL="1600200" marR="0" indent="-228600" algn="l" defTabSz="914400" rtl="0" eaLnBrk="1" fontAlgn="auto" latinLnBrk="0" hangingPunct="1">
              <a:lnSpc>
                <a:spcPct val="100000"/>
              </a:lnSpc>
              <a:spcBef>
                <a:spcPct val="20000"/>
              </a:spcBef>
              <a:spcAft>
                <a:spcPts val="0"/>
              </a:spcAft>
              <a:buClrTx/>
              <a:buSzTx/>
              <a:buFont typeface="Arial" pitchFamily="34" charset="0"/>
              <a:buChar char="»"/>
              <a:tabLst/>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Date Placeholder 6">
            <a:extLst>
              <a:ext uri="{FF2B5EF4-FFF2-40B4-BE49-F238E27FC236}">
                <a16:creationId xmlns:a16="http://schemas.microsoft.com/office/drawing/2014/main" id="{3305E92E-BB1B-8246-B1A8-A0FFB36E3FF8}"/>
              </a:ext>
            </a:extLst>
          </p:cNvPr>
          <p:cNvSpPr>
            <a:spLocks noGrp="1"/>
          </p:cNvSpPr>
          <p:nvPr>
            <p:ph type="dt" sz="half" idx="10"/>
          </p:nvPr>
        </p:nvSpPr>
        <p:spPr>
          <a:xfrm>
            <a:off x="2058563" y="6356350"/>
            <a:ext cx="1522836" cy="365125"/>
          </a:xfrm>
        </p:spPr>
        <p:txBody>
          <a:bodyPr/>
          <a:lstStyle/>
          <a:p>
            <a:fld id="{EA3D7B05-F3BF-7A4D-AA24-462DAA86F5F6}" type="datetime1">
              <a:rPr lang="en-US" smtClean="0"/>
              <a:t>9/24/2026</a:t>
            </a:fld>
            <a:endParaRPr lang="en-US"/>
          </a:p>
        </p:txBody>
      </p:sp>
      <p:sp>
        <p:nvSpPr>
          <p:cNvPr id="8" name="Footer Placeholder 7">
            <a:extLst>
              <a:ext uri="{FF2B5EF4-FFF2-40B4-BE49-F238E27FC236}">
                <a16:creationId xmlns:a16="http://schemas.microsoft.com/office/drawing/2014/main" id="{47E3A58C-D3E7-D34E-850B-05845F5294C4}"/>
              </a:ext>
            </a:extLst>
          </p:cNvPr>
          <p:cNvSpPr>
            <a:spLocks noGrp="1"/>
          </p:cNvSpPr>
          <p:nvPr>
            <p:ph type="ftr" sz="quarter" idx="11"/>
          </p:nvPr>
        </p:nvSpPr>
        <p:spPr/>
        <p:txBody>
          <a:bodyPr/>
          <a:lstStyle/>
          <a:p>
            <a:r>
              <a:rPr lang="en-US"/>
              <a:t>CMS footer</a:t>
            </a:r>
          </a:p>
        </p:txBody>
      </p:sp>
      <p:sp>
        <p:nvSpPr>
          <p:cNvPr id="9" name="Slide Number Placeholder 8">
            <a:extLst>
              <a:ext uri="{FF2B5EF4-FFF2-40B4-BE49-F238E27FC236}">
                <a16:creationId xmlns:a16="http://schemas.microsoft.com/office/drawing/2014/main" id="{862ED84E-BC44-B143-8569-59C29B38F883}"/>
              </a:ext>
            </a:extLst>
          </p:cNvPr>
          <p:cNvSpPr>
            <a:spLocks noGrp="1"/>
          </p:cNvSpPr>
          <p:nvPr>
            <p:ph type="sldNum" sz="quarter" idx="12"/>
          </p:nvPr>
        </p:nvSpPr>
        <p:spPr/>
        <p:txBody>
          <a:bodyPr/>
          <a:lstStyle/>
          <a:p>
            <a:fld id="{200CA8EA-3E88-1E47-9B86-CBF89577D921}" type="slidenum">
              <a:rPr lang="en-US" smtClean="0"/>
              <a:t>‹#›</a:t>
            </a:fld>
            <a:endParaRPr lang="en-US"/>
          </a:p>
        </p:txBody>
      </p:sp>
    </p:spTree>
    <p:extLst>
      <p:ext uri="{BB962C8B-B14F-4D97-AF65-F5344CB8AC3E}">
        <p14:creationId xmlns:p14="http://schemas.microsoft.com/office/powerpoint/2010/main" val="317728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FCE75-EAAA-7143-9501-CBEF473F569C}"/>
              </a:ext>
            </a:extLst>
          </p:cNvPr>
          <p:cNvSpPr>
            <a:spLocks noGrp="1"/>
          </p:cNvSpPr>
          <p:nvPr>
            <p:ph type="title"/>
          </p:nvPr>
        </p:nvSpPr>
        <p:spPr/>
        <p:txBody>
          <a:bodyPr/>
          <a:lstStyle/>
          <a:p>
            <a:r>
              <a:rPr lang="en-US"/>
              <a:t>Click to edit Master title style</a:t>
            </a:r>
          </a:p>
        </p:txBody>
      </p:sp>
      <p:sp>
        <p:nvSpPr>
          <p:cNvPr id="6" name="Picture Placeholder 7" descr="Placeholder for icon or picture">
            <a:extLst>
              <a:ext uri="{FF2B5EF4-FFF2-40B4-BE49-F238E27FC236}">
                <a16:creationId xmlns:a16="http://schemas.microsoft.com/office/drawing/2014/main" id="{74B6CBED-8C35-5D4B-9589-AA2CD73CD4CC}"/>
              </a:ext>
            </a:extLst>
          </p:cNvPr>
          <p:cNvSpPr>
            <a:spLocks noGrp="1" noChangeAspect="1"/>
          </p:cNvSpPr>
          <p:nvPr>
            <p:ph type="pic" sz="quarter" idx="21" hasCustomPrompt="1"/>
          </p:nvPr>
        </p:nvSpPr>
        <p:spPr>
          <a:xfrm>
            <a:off x="1234736" y="2102693"/>
            <a:ext cx="2436264" cy="2346199"/>
          </a:xfrm>
          <a:prstGeom prst="ellipse">
            <a:avLst/>
          </a:prstGeom>
          <a:noFill/>
        </p:spPr>
        <p:txBody>
          <a:bodyPr wrap="square" anchor="ctr">
            <a:noAutofit/>
          </a:bodyPr>
          <a:lstStyle>
            <a:lvl1pPr marL="0" indent="0" algn="ctr">
              <a:buNone/>
              <a:defRPr sz="1350"/>
            </a:lvl1pPr>
          </a:lstStyle>
          <a:p>
            <a:r>
              <a:rPr lang="en-US"/>
              <a:t>Click to add picture</a:t>
            </a:r>
          </a:p>
        </p:txBody>
      </p:sp>
      <p:sp>
        <p:nvSpPr>
          <p:cNvPr id="10" name="Content Placeholder 9">
            <a:extLst>
              <a:ext uri="{FF2B5EF4-FFF2-40B4-BE49-F238E27FC236}">
                <a16:creationId xmlns:a16="http://schemas.microsoft.com/office/drawing/2014/main" id="{3C873066-7C5D-7743-8F39-FDCFEEBFFD9E}"/>
              </a:ext>
            </a:extLst>
          </p:cNvPr>
          <p:cNvSpPr>
            <a:spLocks noGrp="1"/>
          </p:cNvSpPr>
          <p:nvPr>
            <p:ph sz="quarter" idx="24"/>
          </p:nvPr>
        </p:nvSpPr>
        <p:spPr>
          <a:xfrm>
            <a:off x="1382633" y="4650026"/>
            <a:ext cx="2140469" cy="1052513"/>
          </a:xfrm>
          <a:noFill/>
        </p:spPr>
        <p:txBody>
          <a:bodyPr>
            <a:noAutofit/>
          </a:bodyPr>
          <a:lstStyle>
            <a:lvl1pPr marL="0" indent="0" algn="ctr">
              <a:buNone/>
              <a:defRPr sz="1600">
                <a:solidFill>
                  <a:schemeClr val="accent6"/>
                </a:solidFill>
              </a:defRPr>
            </a:lvl1pPr>
            <a:lvl2pPr marL="457200" indent="0">
              <a:buNone/>
              <a:defRPr sz="1600">
                <a:solidFill>
                  <a:schemeClr val="bg1"/>
                </a:solidFill>
              </a:defRPr>
            </a:lvl2pPr>
            <a:lvl3pPr marL="914400" indent="0">
              <a:buNone/>
              <a:defRPr sz="1600">
                <a:solidFill>
                  <a:schemeClr val="bg1"/>
                </a:solidFill>
              </a:defRPr>
            </a:lvl3pPr>
            <a:lvl4pPr marL="914400" indent="0">
              <a:buNone/>
              <a:defRPr sz="1600">
                <a:solidFill>
                  <a:schemeClr val="bg1"/>
                </a:solidFill>
              </a:defRPr>
            </a:lvl4pPr>
            <a:lvl5pPr marL="1371600" indent="0">
              <a:buNone/>
              <a:defRPr sz="1600">
                <a:solidFill>
                  <a:schemeClr val="bg1"/>
                </a:solidFill>
              </a:defRPr>
            </a:lvl5pPr>
          </a:lstStyle>
          <a:p>
            <a:pPr lvl="0"/>
            <a:r>
              <a:rPr lang="en-US"/>
              <a:t>Click to edit Master text styles</a:t>
            </a:r>
          </a:p>
        </p:txBody>
      </p:sp>
      <p:sp>
        <p:nvSpPr>
          <p:cNvPr id="7" name="Picture Placeholder 7" descr="Placeholder for icon or picture">
            <a:extLst>
              <a:ext uri="{FF2B5EF4-FFF2-40B4-BE49-F238E27FC236}">
                <a16:creationId xmlns:a16="http://schemas.microsoft.com/office/drawing/2014/main" id="{C60417BB-59CA-074D-9964-BCE7E83C5CAE}"/>
              </a:ext>
            </a:extLst>
          </p:cNvPr>
          <p:cNvSpPr>
            <a:spLocks noGrp="1" noChangeAspect="1"/>
          </p:cNvSpPr>
          <p:nvPr>
            <p:ph type="pic" sz="quarter" idx="22" hasCustomPrompt="1"/>
          </p:nvPr>
        </p:nvSpPr>
        <p:spPr>
          <a:xfrm>
            <a:off x="4922668" y="2102693"/>
            <a:ext cx="2436264" cy="2346199"/>
          </a:xfrm>
          <a:prstGeom prst="ellipse">
            <a:avLst/>
          </a:prstGeom>
          <a:noFill/>
        </p:spPr>
        <p:txBody>
          <a:bodyPr wrap="square" anchor="ctr">
            <a:noAutofit/>
          </a:bodyPr>
          <a:lstStyle>
            <a:lvl1pPr marL="0" indent="0" algn="ctr">
              <a:buNone/>
              <a:defRPr sz="1350"/>
            </a:lvl1pPr>
          </a:lstStyle>
          <a:p>
            <a:r>
              <a:rPr lang="en-US"/>
              <a:t>Click to add picture</a:t>
            </a:r>
          </a:p>
        </p:txBody>
      </p:sp>
      <p:sp>
        <p:nvSpPr>
          <p:cNvPr id="11" name="Content Placeholder 9">
            <a:extLst>
              <a:ext uri="{FF2B5EF4-FFF2-40B4-BE49-F238E27FC236}">
                <a16:creationId xmlns:a16="http://schemas.microsoft.com/office/drawing/2014/main" id="{C2420B9A-E8CA-A445-BAFC-CBF2A2E2753A}"/>
              </a:ext>
            </a:extLst>
          </p:cNvPr>
          <p:cNvSpPr>
            <a:spLocks noGrp="1"/>
          </p:cNvSpPr>
          <p:nvPr>
            <p:ph sz="quarter" idx="25"/>
          </p:nvPr>
        </p:nvSpPr>
        <p:spPr>
          <a:xfrm>
            <a:off x="5040338" y="4650027"/>
            <a:ext cx="2140469" cy="1052513"/>
          </a:xfrm>
          <a:noFill/>
        </p:spPr>
        <p:txBody>
          <a:bodyPr>
            <a:noAutofit/>
          </a:bodyPr>
          <a:lstStyle>
            <a:lvl1pPr marL="0" indent="0" algn="ctr">
              <a:buNone/>
              <a:defRPr sz="1600">
                <a:solidFill>
                  <a:schemeClr val="accent6"/>
                </a:solidFill>
              </a:defRPr>
            </a:lvl1pPr>
            <a:lvl2pPr marL="457200" indent="0">
              <a:buNone/>
              <a:defRPr sz="1600">
                <a:solidFill>
                  <a:schemeClr val="bg1"/>
                </a:solidFill>
              </a:defRPr>
            </a:lvl2pPr>
            <a:lvl3pPr marL="914400" indent="0">
              <a:buNone/>
              <a:defRPr sz="1600">
                <a:solidFill>
                  <a:schemeClr val="bg1"/>
                </a:solidFill>
              </a:defRPr>
            </a:lvl3pPr>
            <a:lvl4pPr marL="914400" indent="0">
              <a:buNone/>
              <a:defRPr sz="1600">
                <a:solidFill>
                  <a:schemeClr val="bg1"/>
                </a:solidFill>
              </a:defRPr>
            </a:lvl4pPr>
            <a:lvl5pPr marL="1371600" indent="0">
              <a:buNone/>
              <a:defRPr sz="1600">
                <a:solidFill>
                  <a:schemeClr val="bg1"/>
                </a:solidFill>
              </a:defRPr>
            </a:lvl5pPr>
          </a:lstStyle>
          <a:p>
            <a:pPr lvl="0"/>
            <a:r>
              <a:rPr lang="en-US"/>
              <a:t>Click to edit Master text styles</a:t>
            </a:r>
          </a:p>
        </p:txBody>
      </p:sp>
      <p:sp>
        <p:nvSpPr>
          <p:cNvPr id="8" name="Picture Placeholder 7" descr="Placeholder for icon or picture">
            <a:extLst>
              <a:ext uri="{FF2B5EF4-FFF2-40B4-BE49-F238E27FC236}">
                <a16:creationId xmlns:a16="http://schemas.microsoft.com/office/drawing/2014/main" id="{969AEAB2-F043-944D-9C40-26E86AB55F50}"/>
              </a:ext>
            </a:extLst>
          </p:cNvPr>
          <p:cNvSpPr>
            <a:spLocks noGrp="1" noChangeAspect="1"/>
          </p:cNvSpPr>
          <p:nvPr>
            <p:ph type="pic" sz="quarter" idx="23" hasCustomPrompt="1"/>
          </p:nvPr>
        </p:nvSpPr>
        <p:spPr>
          <a:xfrm>
            <a:off x="8610600" y="2102693"/>
            <a:ext cx="2436264" cy="2346199"/>
          </a:xfrm>
          <a:prstGeom prst="ellipse">
            <a:avLst/>
          </a:prstGeom>
          <a:noFill/>
        </p:spPr>
        <p:txBody>
          <a:bodyPr wrap="square" anchor="ctr">
            <a:noAutofit/>
          </a:bodyPr>
          <a:lstStyle>
            <a:lvl1pPr marL="0" indent="0" algn="ctr">
              <a:buNone/>
              <a:defRPr sz="1350"/>
            </a:lvl1pPr>
          </a:lstStyle>
          <a:p>
            <a:r>
              <a:rPr lang="en-US"/>
              <a:t>Click to add picture</a:t>
            </a:r>
          </a:p>
        </p:txBody>
      </p:sp>
      <p:sp>
        <p:nvSpPr>
          <p:cNvPr id="12" name="Content Placeholder 9">
            <a:extLst>
              <a:ext uri="{FF2B5EF4-FFF2-40B4-BE49-F238E27FC236}">
                <a16:creationId xmlns:a16="http://schemas.microsoft.com/office/drawing/2014/main" id="{8315D8B8-5F64-7741-88C7-3C6551EF019C}"/>
              </a:ext>
            </a:extLst>
          </p:cNvPr>
          <p:cNvSpPr>
            <a:spLocks noGrp="1"/>
          </p:cNvSpPr>
          <p:nvPr>
            <p:ph sz="quarter" idx="26"/>
          </p:nvPr>
        </p:nvSpPr>
        <p:spPr>
          <a:xfrm>
            <a:off x="8758497" y="4650026"/>
            <a:ext cx="2140469" cy="1052513"/>
          </a:xfrm>
          <a:noFill/>
        </p:spPr>
        <p:txBody>
          <a:bodyPr>
            <a:noAutofit/>
          </a:bodyPr>
          <a:lstStyle>
            <a:lvl1pPr marL="0" indent="0" algn="ctr">
              <a:buNone/>
              <a:defRPr sz="1600">
                <a:solidFill>
                  <a:schemeClr val="accent6"/>
                </a:solidFill>
              </a:defRPr>
            </a:lvl1pPr>
            <a:lvl2pPr marL="457200" indent="0">
              <a:buNone/>
              <a:defRPr sz="1600">
                <a:solidFill>
                  <a:schemeClr val="bg1"/>
                </a:solidFill>
              </a:defRPr>
            </a:lvl2pPr>
            <a:lvl3pPr marL="914400" indent="0">
              <a:buNone/>
              <a:defRPr sz="1600">
                <a:solidFill>
                  <a:schemeClr val="bg1"/>
                </a:solidFill>
              </a:defRPr>
            </a:lvl3pPr>
            <a:lvl4pPr marL="914400" indent="0">
              <a:buNone/>
              <a:defRPr sz="1600">
                <a:solidFill>
                  <a:schemeClr val="bg1"/>
                </a:solidFill>
              </a:defRPr>
            </a:lvl4pPr>
            <a:lvl5pPr marL="1371600" indent="0">
              <a:buNone/>
              <a:defRPr sz="1600">
                <a:solidFill>
                  <a:schemeClr val="bg1"/>
                </a:solidFill>
              </a:defRPr>
            </a:lvl5pPr>
          </a:lstStyle>
          <a:p>
            <a:pPr lvl="0"/>
            <a:r>
              <a:rPr lang="en-US"/>
              <a:t>Click to edit Master text styles</a:t>
            </a:r>
          </a:p>
        </p:txBody>
      </p:sp>
      <p:sp>
        <p:nvSpPr>
          <p:cNvPr id="3" name="Date Placeholder 2">
            <a:extLst>
              <a:ext uri="{FF2B5EF4-FFF2-40B4-BE49-F238E27FC236}">
                <a16:creationId xmlns:a16="http://schemas.microsoft.com/office/drawing/2014/main" id="{8D2F6256-429B-D042-AE71-AF1AF4BACE15}"/>
              </a:ext>
            </a:extLst>
          </p:cNvPr>
          <p:cNvSpPr>
            <a:spLocks noGrp="1"/>
          </p:cNvSpPr>
          <p:nvPr>
            <p:ph type="dt" sz="half" idx="10"/>
          </p:nvPr>
        </p:nvSpPr>
        <p:spPr>
          <a:xfrm>
            <a:off x="2058563" y="6356350"/>
            <a:ext cx="1522836" cy="365125"/>
          </a:xfrm>
        </p:spPr>
        <p:txBody>
          <a:bodyPr/>
          <a:lstStyle/>
          <a:p>
            <a:fld id="{D4CA300D-B629-414D-B624-3488580A0A31}" type="datetime1">
              <a:rPr lang="en-US" smtClean="0"/>
              <a:t>9/24/2026</a:t>
            </a:fld>
            <a:endParaRPr lang="en-US"/>
          </a:p>
        </p:txBody>
      </p:sp>
      <p:sp>
        <p:nvSpPr>
          <p:cNvPr id="4" name="Footer Placeholder 3">
            <a:extLst>
              <a:ext uri="{FF2B5EF4-FFF2-40B4-BE49-F238E27FC236}">
                <a16:creationId xmlns:a16="http://schemas.microsoft.com/office/drawing/2014/main" id="{D5CACC27-5AB2-0640-9677-CB5BC2B04EEC}"/>
              </a:ext>
            </a:extLst>
          </p:cNvPr>
          <p:cNvSpPr>
            <a:spLocks noGrp="1"/>
          </p:cNvSpPr>
          <p:nvPr>
            <p:ph type="ftr" sz="quarter" idx="11"/>
          </p:nvPr>
        </p:nvSpPr>
        <p:spPr/>
        <p:txBody>
          <a:bodyPr/>
          <a:lstStyle>
            <a:lvl1pPr>
              <a:defRPr>
                <a:solidFill>
                  <a:schemeClr val="tx1"/>
                </a:solidFill>
              </a:defRPr>
            </a:lvl1pPr>
          </a:lstStyle>
          <a:p>
            <a:r>
              <a:rPr lang="en-US"/>
              <a:t>CMS footer</a:t>
            </a:r>
          </a:p>
        </p:txBody>
      </p:sp>
      <p:sp>
        <p:nvSpPr>
          <p:cNvPr id="5" name="Slide Number Placeholder 4">
            <a:extLst>
              <a:ext uri="{FF2B5EF4-FFF2-40B4-BE49-F238E27FC236}">
                <a16:creationId xmlns:a16="http://schemas.microsoft.com/office/drawing/2014/main" id="{86A646A5-E9EB-3F4D-AED2-A4539069BF42}"/>
              </a:ext>
            </a:extLst>
          </p:cNvPr>
          <p:cNvSpPr>
            <a:spLocks noGrp="1"/>
          </p:cNvSpPr>
          <p:nvPr>
            <p:ph type="sldNum" sz="quarter" idx="12"/>
          </p:nvPr>
        </p:nvSpPr>
        <p:spPr/>
        <p:txBody>
          <a:bodyPr/>
          <a:lstStyle>
            <a:lvl1pPr>
              <a:defRPr>
                <a:solidFill>
                  <a:schemeClr val="tx1"/>
                </a:solidFill>
              </a:defRPr>
            </a:lvl1pPr>
          </a:lstStyle>
          <a:p>
            <a:fld id="{200CA8EA-3E88-1E47-9B86-CBF89577D921}" type="slidenum">
              <a:rPr lang="en-US" smtClean="0"/>
              <a:pPr/>
              <a:t>‹#›</a:t>
            </a:fld>
            <a:endParaRPr lang="en-US"/>
          </a:p>
        </p:txBody>
      </p:sp>
    </p:spTree>
    <p:extLst>
      <p:ext uri="{BB962C8B-B14F-4D97-AF65-F5344CB8AC3E}">
        <p14:creationId xmlns:p14="http://schemas.microsoft.com/office/powerpoint/2010/main" val="122784594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692684F-C38A-2689-458C-E127B8DCDE57}"/>
              </a:ext>
            </a:extLst>
          </p:cNvPr>
          <p:cNvSpPr>
            <a:spLocks noGrp="1"/>
          </p:cNvSpPr>
          <p:nvPr>
            <p:ph type="dt" sz="half" idx="10"/>
          </p:nvPr>
        </p:nvSpPr>
        <p:spPr/>
        <p:txBody>
          <a:bodyPr/>
          <a:lstStyle/>
          <a:p>
            <a:fld id="{C5697F47-0D2D-4C68-96FC-28F73DE5B496}" type="datetimeFigureOut">
              <a:rPr lang="en-US" smtClean="0"/>
              <a:t>9/24/2026</a:t>
            </a:fld>
            <a:endParaRPr lang="en-US"/>
          </a:p>
        </p:txBody>
      </p:sp>
      <p:sp>
        <p:nvSpPr>
          <p:cNvPr id="3" name="Footer Placeholder 2">
            <a:extLst>
              <a:ext uri="{FF2B5EF4-FFF2-40B4-BE49-F238E27FC236}">
                <a16:creationId xmlns:a16="http://schemas.microsoft.com/office/drawing/2014/main" id="{4BB3FAA8-39EE-CAC4-30F6-12F89D456C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0C98CC8-CB04-562A-C359-B79AB7C251C0}"/>
              </a:ext>
            </a:extLst>
          </p:cNvPr>
          <p:cNvSpPr>
            <a:spLocks noGrp="1"/>
          </p:cNvSpPr>
          <p:nvPr>
            <p:ph type="sldNum" sz="quarter" idx="12"/>
          </p:nvPr>
        </p:nvSpPr>
        <p:spPr/>
        <p:txBody>
          <a:bodyPr/>
          <a:lstStyle/>
          <a:p>
            <a:fld id="{4F010190-8B82-4CE1-9AE7-2CAA029F7BBC}" type="slidenum">
              <a:rPr lang="en-US" smtClean="0"/>
              <a:t>‹#›</a:t>
            </a:fld>
            <a:endParaRPr lang="en-US"/>
          </a:p>
        </p:txBody>
      </p:sp>
    </p:spTree>
    <p:extLst>
      <p:ext uri="{BB962C8B-B14F-4D97-AF65-F5344CB8AC3E}">
        <p14:creationId xmlns:p14="http://schemas.microsoft.com/office/powerpoint/2010/main" val="338070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CMS title3">
    <p:spTree>
      <p:nvGrpSpPr>
        <p:cNvPr id="1" name=""/>
        <p:cNvGrpSpPr/>
        <p:nvPr/>
      </p:nvGrpSpPr>
      <p:grpSpPr>
        <a:xfrm>
          <a:off x="0" y="0"/>
          <a:ext cx="0" cy="0"/>
          <a:chOff x="0" y="0"/>
          <a:chExt cx="0" cy="0"/>
        </a:xfrm>
      </p:grpSpPr>
      <p:sp>
        <p:nvSpPr>
          <p:cNvPr id="11" name="Rectangle 10" descr="Image of a magnifier sitting on a document and magnifying graphic values on an x-y axis.">
            <a:extLst>
              <a:ext uri="{FF2B5EF4-FFF2-40B4-BE49-F238E27FC236}">
                <a16:creationId xmlns:a16="http://schemas.microsoft.com/office/drawing/2014/main" id="{269A1A75-B112-4503-B6A9-75995790545E}"/>
              </a:ext>
            </a:extLst>
          </p:cNvPr>
          <p:cNvSpPr/>
          <p:nvPr userDrawn="1"/>
        </p:nvSpPr>
        <p:spPr>
          <a:xfrm>
            <a:off x="7662" y="2438400"/>
            <a:ext cx="5724398" cy="4419600"/>
          </a:xfrm>
          <a:prstGeom prst="rect">
            <a:avLst/>
          </a:prstGeom>
          <a:blipFill>
            <a:blip r:embed="rId2" cstate="screen">
              <a:extLst>
                <a:ext uri="{28A0092B-C50C-407E-A947-70E740481C1C}">
                  <a14:useLocalDpi xmlns:a14="http://schemas.microsoft.com/office/drawing/2010/main"/>
                </a:ext>
              </a:extLst>
            </a:blip>
            <a:stretch>
              <a:fillRect t="-84737" b="-2576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TextBox 12"/>
          <p:cNvSpPr txBox="1"/>
          <p:nvPr/>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13"/>
          <p:cNvSpPr txBox="1"/>
          <p:nvPr userDrawn="1"/>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itle 7"/>
          <p:cNvSpPr>
            <a:spLocks noGrp="1"/>
          </p:cNvSpPr>
          <p:nvPr>
            <p:ph type="title"/>
          </p:nvPr>
        </p:nvSpPr>
        <p:spPr>
          <a:xfrm>
            <a:off x="0" y="1371600"/>
            <a:ext cx="12192000" cy="1066800"/>
          </a:xfrm>
        </p:spPr>
        <p:txBody>
          <a:bodyPr/>
          <a:lstStyle>
            <a:lvl1pPr algn="ctr">
              <a:defRPr/>
            </a:lvl1pPr>
          </a:lstStyle>
          <a:p>
            <a:r>
              <a:rPr lang="en-US"/>
              <a:t>Click to edit Master title style</a:t>
            </a:r>
          </a:p>
        </p:txBody>
      </p:sp>
      <p:sp>
        <p:nvSpPr>
          <p:cNvPr id="8" name="Text Placeholder 2"/>
          <p:cNvSpPr>
            <a:spLocks noGrp="1"/>
          </p:cNvSpPr>
          <p:nvPr>
            <p:ph type="body" sz="quarter" idx="10"/>
          </p:nvPr>
        </p:nvSpPr>
        <p:spPr>
          <a:xfrm>
            <a:off x="7213600" y="3048000"/>
            <a:ext cx="4368800" cy="914400"/>
          </a:xfrm>
        </p:spPr>
        <p:txBody>
          <a:bodyPr>
            <a:normAutofit/>
          </a:bodyPr>
          <a:lstStyle>
            <a:lvl1pPr marL="0" indent="0" algn="l">
              <a:buNone/>
              <a:defRPr sz="24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213600" y="4191000"/>
            <a:ext cx="4368800" cy="838200"/>
          </a:xfrm>
        </p:spPr>
        <p:txBody>
          <a:bodyPr>
            <a:normAutofit/>
          </a:bodyPr>
          <a:lstStyle>
            <a:lvl1pPr marL="0" indent="0" algn="l">
              <a:buNone/>
              <a:defRPr sz="2400" b="1" i="1">
                <a:solidFill>
                  <a:srgbClr val="084A9C"/>
                </a:solidFill>
              </a:defRPr>
            </a:lvl1pPr>
          </a:lstStyle>
          <a:p>
            <a:pPr lvl="0"/>
            <a:r>
              <a:rPr lang="en-US"/>
              <a:t>Click to edit Master text styles</a:t>
            </a:r>
          </a:p>
        </p:txBody>
      </p:sp>
      <p:sp>
        <p:nvSpPr>
          <p:cNvPr id="13" name="Footer Placeholder 4">
            <a:extLst>
              <a:ext uri="{FF2B5EF4-FFF2-40B4-BE49-F238E27FC236}">
                <a16:creationId xmlns:a16="http://schemas.microsoft.com/office/drawing/2014/main" id="{23E7DCF4-8565-8DE3-9475-9417F8894205}"/>
              </a:ext>
            </a:extLst>
          </p:cNvPr>
          <p:cNvSpPr>
            <a:spLocks noGrp="1"/>
          </p:cNvSpPr>
          <p:nvPr>
            <p:ph type="ftr" sz="quarter" idx="12"/>
          </p:nvPr>
        </p:nvSpPr>
        <p:spPr>
          <a:xfrm>
            <a:off x="7516090" y="6424267"/>
            <a:ext cx="3860800" cy="365125"/>
          </a:xfrm>
          <a:prstGeom prst="rect">
            <a:avLst/>
          </a:prstGeom>
        </p:spPr>
        <p:txBody>
          <a:bodyPr/>
          <a:lstStyle>
            <a:lvl1pPr algn="ctr" fontAlgn="auto">
              <a:spcBef>
                <a:spcPts val="0"/>
              </a:spcBef>
              <a:spcAft>
                <a:spcPts val="0"/>
              </a:spcAft>
              <a:defRPr sz="1600" b="1">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Sensitivity Classification</a:t>
            </a:r>
          </a:p>
        </p:txBody>
      </p:sp>
      <p:pic>
        <p:nvPicPr>
          <p:cNvPr id="14" name="Picture 14" descr="The Centers for Medicare and Medicaid Services Logo.">
            <a:extLst>
              <a:ext uri="{FF2B5EF4-FFF2-40B4-BE49-F238E27FC236}">
                <a16:creationId xmlns:a16="http://schemas.microsoft.com/office/drawing/2014/main" id="{A3705F1C-A07B-7BDE-DBBA-08A60AF464F5}"/>
              </a:ext>
            </a:extLst>
          </p:cNvPr>
          <p:cNvPicPr>
            <a:picLocks noChangeAspect="1"/>
          </p:cNvPicPr>
          <p:nvPr userDrawn="1"/>
        </p:nvPicPr>
        <p:blipFill>
          <a:blip r:embed="rId3" cstate="print"/>
          <a:srcRect/>
          <a:stretch>
            <a:fillRect/>
          </a:stretch>
        </p:blipFill>
        <p:spPr bwMode="auto">
          <a:xfrm>
            <a:off x="196853" y="227920"/>
            <a:ext cx="2652713" cy="915080"/>
          </a:xfrm>
          <a:prstGeom prst="rect">
            <a:avLst/>
          </a:prstGeom>
          <a:noFill/>
          <a:ln w="9525">
            <a:noFill/>
            <a:miter lim="800000"/>
            <a:headEnd/>
            <a:tailEnd/>
          </a:ln>
        </p:spPr>
      </p:pic>
    </p:spTree>
    <p:extLst>
      <p:ext uri="{BB962C8B-B14F-4D97-AF65-F5344CB8AC3E}">
        <p14:creationId xmlns:p14="http://schemas.microsoft.com/office/powerpoint/2010/main" val="1130337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3_CMS title3">
    <p:spTree>
      <p:nvGrpSpPr>
        <p:cNvPr id="1" name=""/>
        <p:cNvGrpSpPr/>
        <p:nvPr/>
      </p:nvGrpSpPr>
      <p:grpSpPr>
        <a:xfrm>
          <a:off x="0" y="0"/>
          <a:ext cx="0" cy="0"/>
          <a:chOff x="0" y="0"/>
          <a:chExt cx="0" cy="0"/>
        </a:xfrm>
      </p:grpSpPr>
      <p:pic>
        <p:nvPicPr>
          <p:cNvPr id="11" name="Picture 3" descr="Picture of a group of people smiling.">
            <a:extLst>
              <a:ext uri="{FF2B5EF4-FFF2-40B4-BE49-F238E27FC236}">
                <a16:creationId xmlns:a16="http://schemas.microsoft.com/office/drawing/2014/main" id="{69DBC15E-9E4E-C04B-FA37-33A2388353D7}"/>
              </a:ext>
            </a:extLst>
          </p:cNvPr>
          <p:cNvPicPr preferRelativeResize="0">
            <a:picLocks noChangeArrowheads="1"/>
          </p:cNvPicPr>
          <p:nvPr userDrawn="1"/>
        </p:nvPicPr>
        <p:blipFill>
          <a:blip r:embed="rId2" cstate="print"/>
          <a:srcRect/>
          <a:stretch>
            <a:fillRect/>
          </a:stretch>
        </p:blipFill>
        <p:spPr bwMode="auto">
          <a:xfrm>
            <a:off x="-184731" y="2438400"/>
            <a:ext cx="6107859" cy="4410455"/>
          </a:xfrm>
          <a:prstGeom prst="rect">
            <a:avLst/>
          </a:prstGeom>
          <a:noFill/>
          <a:ln w="9525">
            <a:noFill/>
            <a:miter lim="800000"/>
            <a:headEnd/>
            <a:tailEnd/>
          </a:ln>
        </p:spPr>
      </p:pic>
      <p:sp>
        <p:nvSpPr>
          <p:cNvPr id="6" name="TextBox 12"/>
          <p:cNvSpPr txBox="1"/>
          <p:nvPr/>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13"/>
          <p:cNvSpPr txBox="1"/>
          <p:nvPr userDrawn="1"/>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itle 7"/>
          <p:cNvSpPr>
            <a:spLocks noGrp="1"/>
          </p:cNvSpPr>
          <p:nvPr>
            <p:ph type="title"/>
          </p:nvPr>
        </p:nvSpPr>
        <p:spPr>
          <a:xfrm>
            <a:off x="0" y="1371600"/>
            <a:ext cx="12192000" cy="1066800"/>
          </a:xfrm>
        </p:spPr>
        <p:txBody>
          <a:bodyPr/>
          <a:lstStyle>
            <a:lvl1pPr algn="ctr">
              <a:defRPr/>
            </a:lvl1pPr>
          </a:lstStyle>
          <a:p>
            <a:r>
              <a:rPr lang="en-US"/>
              <a:t>Click to edit Master title style</a:t>
            </a:r>
          </a:p>
        </p:txBody>
      </p:sp>
      <p:sp>
        <p:nvSpPr>
          <p:cNvPr id="8" name="Text Placeholder 2"/>
          <p:cNvSpPr>
            <a:spLocks noGrp="1"/>
          </p:cNvSpPr>
          <p:nvPr>
            <p:ph type="body" sz="quarter" idx="10"/>
          </p:nvPr>
        </p:nvSpPr>
        <p:spPr>
          <a:xfrm>
            <a:off x="7213600" y="3048000"/>
            <a:ext cx="4368800" cy="914400"/>
          </a:xfrm>
        </p:spPr>
        <p:txBody>
          <a:bodyPr>
            <a:normAutofit/>
          </a:bodyPr>
          <a:lstStyle>
            <a:lvl1pPr marL="0" indent="0" algn="l">
              <a:buNone/>
              <a:defRPr sz="24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213600" y="4191000"/>
            <a:ext cx="4368800" cy="838200"/>
          </a:xfrm>
        </p:spPr>
        <p:txBody>
          <a:bodyPr>
            <a:normAutofit/>
          </a:bodyPr>
          <a:lstStyle>
            <a:lvl1pPr marL="0" indent="0" algn="l">
              <a:buNone/>
              <a:defRPr sz="2400" b="1" i="1">
                <a:solidFill>
                  <a:srgbClr val="084A9C"/>
                </a:solidFill>
              </a:defRPr>
            </a:lvl1pPr>
          </a:lstStyle>
          <a:p>
            <a:pPr lvl="0"/>
            <a:r>
              <a:rPr lang="en-US"/>
              <a:t>Click to edit Master text styles</a:t>
            </a:r>
          </a:p>
        </p:txBody>
      </p:sp>
      <p:sp>
        <p:nvSpPr>
          <p:cNvPr id="13" name="Footer Placeholder 4">
            <a:extLst>
              <a:ext uri="{FF2B5EF4-FFF2-40B4-BE49-F238E27FC236}">
                <a16:creationId xmlns:a16="http://schemas.microsoft.com/office/drawing/2014/main" id="{23E7DCF4-8565-8DE3-9475-9417F8894205}"/>
              </a:ext>
            </a:extLst>
          </p:cNvPr>
          <p:cNvSpPr>
            <a:spLocks noGrp="1"/>
          </p:cNvSpPr>
          <p:nvPr>
            <p:ph type="ftr" sz="quarter" idx="12"/>
          </p:nvPr>
        </p:nvSpPr>
        <p:spPr>
          <a:xfrm>
            <a:off x="7516090" y="6424267"/>
            <a:ext cx="3860800" cy="365125"/>
          </a:xfrm>
          <a:prstGeom prst="rect">
            <a:avLst/>
          </a:prstGeom>
        </p:spPr>
        <p:txBody>
          <a:bodyPr/>
          <a:lstStyle>
            <a:lvl1pPr algn="ctr" fontAlgn="auto">
              <a:spcBef>
                <a:spcPts val="0"/>
              </a:spcBef>
              <a:spcAft>
                <a:spcPts val="0"/>
              </a:spcAft>
              <a:defRPr sz="1600" b="1">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Sensitivity Classification</a:t>
            </a:r>
          </a:p>
        </p:txBody>
      </p:sp>
      <p:pic>
        <p:nvPicPr>
          <p:cNvPr id="14" name="Picture 14" descr="The Centers for Medicare and Medicaid Services Logo.">
            <a:extLst>
              <a:ext uri="{FF2B5EF4-FFF2-40B4-BE49-F238E27FC236}">
                <a16:creationId xmlns:a16="http://schemas.microsoft.com/office/drawing/2014/main" id="{A3705F1C-A07B-7BDE-DBBA-08A60AF464F5}"/>
              </a:ext>
            </a:extLst>
          </p:cNvPr>
          <p:cNvPicPr>
            <a:picLocks noChangeAspect="1"/>
          </p:cNvPicPr>
          <p:nvPr userDrawn="1"/>
        </p:nvPicPr>
        <p:blipFill>
          <a:blip r:embed="rId3" cstate="print"/>
          <a:srcRect/>
          <a:stretch>
            <a:fillRect/>
          </a:stretch>
        </p:blipFill>
        <p:spPr bwMode="auto">
          <a:xfrm>
            <a:off x="196853" y="227920"/>
            <a:ext cx="2652713" cy="915080"/>
          </a:xfrm>
          <a:prstGeom prst="rect">
            <a:avLst/>
          </a:prstGeom>
          <a:noFill/>
          <a:ln w="9525">
            <a:noFill/>
            <a:miter lim="800000"/>
            <a:headEnd/>
            <a:tailEnd/>
          </a:ln>
        </p:spPr>
      </p:pic>
    </p:spTree>
    <p:extLst>
      <p:ext uri="{BB962C8B-B14F-4D97-AF65-F5344CB8AC3E}">
        <p14:creationId xmlns:p14="http://schemas.microsoft.com/office/powerpoint/2010/main" val="17800672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4_CMS title3">
    <p:spTree>
      <p:nvGrpSpPr>
        <p:cNvPr id="1" name=""/>
        <p:cNvGrpSpPr/>
        <p:nvPr/>
      </p:nvGrpSpPr>
      <p:grpSpPr>
        <a:xfrm>
          <a:off x="0" y="0"/>
          <a:ext cx="0" cy="0"/>
          <a:chOff x="0" y="0"/>
          <a:chExt cx="0" cy="0"/>
        </a:xfrm>
      </p:grpSpPr>
      <p:pic>
        <p:nvPicPr>
          <p:cNvPr id="10" name="Picture 3" descr="Picture of a family.">
            <a:extLst>
              <a:ext uri="{FF2B5EF4-FFF2-40B4-BE49-F238E27FC236}">
                <a16:creationId xmlns:a16="http://schemas.microsoft.com/office/drawing/2014/main" id="{F31083F8-C4D3-DA8C-720D-60DF2FAA3E93}"/>
              </a:ext>
            </a:extLst>
          </p:cNvPr>
          <p:cNvPicPr preferRelativeResize="0">
            <a:picLocks noChangeArrowheads="1"/>
          </p:cNvPicPr>
          <p:nvPr userDrawn="1"/>
        </p:nvPicPr>
        <p:blipFill>
          <a:blip r:embed="rId2" cstate="print"/>
          <a:srcRect/>
          <a:stretch>
            <a:fillRect/>
          </a:stretch>
        </p:blipFill>
        <p:spPr bwMode="auto">
          <a:xfrm>
            <a:off x="0" y="2866030"/>
            <a:ext cx="5472752" cy="3982826"/>
          </a:xfrm>
          <a:prstGeom prst="rect">
            <a:avLst/>
          </a:prstGeom>
          <a:noFill/>
          <a:ln w="9525">
            <a:noFill/>
            <a:miter lim="800000"/>
            <a:headEnd/>
            <a:tailEnd/>
          </a:ln>
        </p:spPr>
      </p:pic>
      <p:sp>
        <p:nvSpPr>
          <p:cNvPr id="6" name="TextBox 12"/>
          <p:cNvSpPr txBox="1"/>
          <p:nvPr/>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13"/>
          <p:cNvSpPr txBox="1"/>
          <p:nvPr userDrawn="1"/>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itle 7"/>
          <p:cNvSpPr>
            <a:spLocks noGrp="1"/>
          </p:cNvSpPr>
          <p:nvPr>
            <p:ph type="title"/>
          </p:nvPr>
        </p:nvSpPr>
        <p:spPr>
          <a:xfrm>
            <a:off x="0" y="1371600"/>
            <a:ext cx="12192000" cy="1066800"/>
          </a:xfrm>
        </p:spPr>
        <p:txBody>
          <a:bodyPr/>
          <a:lstStyle>
            <a:lvl1pPr algn="ctr">
              <a:defRPr/>
            </a:lvl1pPr>
          </a:lstStyle>
          <a:p>
            <a:r>
              <a:rPr lang="en-US"/>
              <a:t>Click to edit Master title style</a:t>
            </a:r>
          </a:p>
        </p:txBody>
      </p:sp>
      <p:sp>
        <p:nvSpPr>
          <p:cNvPr id="8" name="Text Placeholder 2"/>
          <p:cNvSpPr>
            <a:spLocks noGrp="1"/>
          </p:cNvSpPr>
          <p:nvPr>
            <p:ph type="body" sz="quarter" idx="10"/>
          </p:nvPr>
        </p:nvSpPr>
        <p:spPr>
          <a:xfrm>
            <a:off x="7213600" y="3048000"/>
            <a:ext cx="4368800" cy="914400"/>
          </a:xfrm>
        </p:spPr>
        <p:txBody>
          <a:bodyPr>
            <a:normAutofit/>
          </a:bodyPr>
          <a:lstStyle>
            <a:lvl1pPr marL="0" indent="0" algn="l">
              <a:buNone/>
              <a:defRPr sz="24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213600" y="4191000"/>
            <a:ext cx="4368800" cy="838200"/>
          </a:xfrm>
        </p:spPr>
        <p:txBody>
          <a:bodyPr>
            <a:normAutofit/>
          </a:bodyPr>
          <a:lstStyle>
            <a:lvl1pPr marL="0" indent="0" algn="l">
              <a:buNone/>
              <a:defRPr sz="2400" b="1" i="1">
                <a:solidFill>
                  <a:srgbClr val="084A9C"/>
                </a:solidFill>
              </a:defRPr>
            </a:lvl1pPr>
          </a:lstStyle>
          <a:p>
            <a:pPr lvl="0"/>
            <a:r>
              <a:rPr lang="en-US"/>
              <a:t>Click to edit Master text styles</a:t>
            </a:r>
          </a:p>
        </p:txBody>
      </p:sp>
      <p:sp>
        <p:nvSpPr>
          <p:cNvPr id="13" name="Footer Placeholder 4">
            <a:extLst>
              <a:ext uri="{FF2B5EF4-FFF2-40B4-BE49-F238E27FC236}">
                <a16:creationId xmlns:a16="http://schemas.microsoft.com/office/drawing/2014/main" id="{23E7DCF4-8565-8DE3-9475-9417F8894205}"/>
              </a:ext>
            </a:extLst>
          </p:cNvPr>
          <p:cNvSpPr>
            <a:spLocks noGrp="1"/>
          </p:cNvSpPr>
          <p:nvPr>
            <p:ph type="ftr" sz="quarter" idx="12"/>
          </p:nvPr>
        </p:nvSpPr>
        <p:spPr>
          <a:xfrm>
            <a:off x="7516090" y="6424267"/>
            <a:ext cx="3860800" cy="365125"/>
          </a:xfrm>
          <a:prstGeom prst="rect">
            <a:avLst/>
          </a:prstGeom>
        </p:spPr>
        <p:txBody>
          <a:bodyPr/>
          <a:lstStyle>
            <a:lvl1pPr algn="ctr" fontAlgn="auto">
              <a:spcBef>
                <a:spcPts val="0"/>
              </a:spcBef>
              <a:spcAft>
                <a:spcPts val="0"/>
              </a:spcAft>
              <a:defRPr sz="1600" b="1">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Sensitivity Classification</a:t>
            </a:r>
          </a:p>
        </p:txBody>
      </p:sp>
      <p:pic>
        <p:nvPicPr>
          <p:cNvPr id="14" name="Picture 14" descr="The Centers for Medicare and Medicaid Services Logo.">
            <a:extLst>
              <a:ext uri="{FF2B5EF4-FFF2-40B4-BE49-F238E27FC236}">
                <a16:creationId xmlns:a16="http://schemas.microsoft.com/office/drawing/2014/main" id="{A3705F1C-A07B-7BDE-DBBA-08A60AF464F5}"/>
              </a:ext>
            </a:extLst>
          </p:cNvPr>
          <p:cNvPicPr>
            <a:picLocks noChangeAspect="1"/>
          </p:cNvPicPr>
          <p:nvPr userDrawn="1"/>
        </p:nvPicPr>
        <p:blipFill>
          <a:blip r:embed="rId3" cstate="print"/>
          <a:srcRect/>
          <a:stretch>
            <a:fillRect/>
          </a:stretch>
        </p:blipFill>
        <p:spPr bwMode="auto">
          <a:xfrm>
            <a:off x="196853" y="227920"/>
            <a:ext cx="2652713" cy="915080"/>
          </a:xfrm>
          <a:prstGeom prst="rect">
            <a:avLst/>
          </a:prstGeom>
          <a:noFill/>
          <a:ln w="9525">
            <a:noFill/>
            <a:miter lim="800000"/>
            <a:headEnd/>
            <a:tailEnd/>
          </a:ln>
        </p:spPr>
      </p:pic>
    </p:spTree>
    <p:extLst>
      <p:ext uri="{BB962C8B-B14F-4D97-AF65-F5344CB8AC3E}">
        <p14:creationId xmlns:p14="http://schemas.microsoft.com/office/powerpoint/2010/main" val="2858976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5_CMS title3">
    <p:spTree>
      <p:nvGrpSpPr>
        <p:cNvPr id="1" name=""/>
        <p:cNvGrpSpPr/>
        <p:nvPr/>
      </p:nvGrpSpPr>
      <p:grpSpPr>
        <a:xfrm>
          <a:off x="0" y="0"/>
          <a:ext cx="0" cy="0"/>
          <a:chOff x="0" y="0"/>
          <a:chExt cx="0" cy="0"/>
        </a:xfrm>
      </p:grpSpPr>
      <p:pic>
        <p:nvPicPr>
          <p:cNvPr id="11" name="Picture 6" descr="Picture of seniors playing cards.">
            <a:extLst>
              <a:ext uri="{FF2B5EF4-FFF2-40B4-BE49-F238E27FC236}">
                <a16:creationId xmlns:a16="http://schemas.microsoft.com/office/drawing/2014/main" id="{ED9ED240-DE04-AE2C-CCA4-0FD35F11F88D}"/>
              </a:ext>
            </a:extLst>
          </p:cNvPr>
          <p:cNvPicPr preferRelativeResize="0">
            <a:picLocks/>
          </p:cNvPicPr>
          <p:nvPr userDrawn="1"/>
        </p:nvPicPr>
        <p:blipFill rotWithShape="1">
          <a:blip r:embed="rId2" cstate="print"/>
          <a:srcRect l="5426" r="6803"/>
          <a:stretch/>
        </p:blipFill>
        <p:spPr bwMode="auto">
          <a:xfrm>
            <a:off x="-19633" y="2496312"/>
            <a:ext cx="5738397" cy="4361688"/>
          </a:xfrm>
          <a:prstGeom prst="rect">
            <a:avLst/>
          </a:prstGeom>
          <a:noFill/>
          <a:ln w="9525">
            <a:noFill/>
            <a:miter lim="800000"/>
            <a:headEnd/>
            <a:tailEnd/>
          </a:ln>
        </p:spPr>
      </p:pic>
      <p:sp>
        <p:nvSpPr>
          <p:cNvPr id="6" name="TextBox 12"/>
          <p:cNvSpPr txBox="1"/>
          <p:nvPr/>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13"/>
          <p:cNvSpPr txBox="1"/>
          <p:nvPr userDrawn="1"/>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itle 7"/>
          <p:cNvSpPr>
            <a:spLocks noGrp="1"/>
          </p:cNvSpPr>
          <p:nvPr>
            <p:ph type="title"/>
          </p:nvPr>
        </p:nvSpPr>
        <p:spPr>
          <a:xfrm>
            <a:off x="0" y="1371600"/>
            <a:ext cx="12192000" cy="1066800"/>
          </a:xfrm>
        </p:spPr>
        <p:txBody>
          <a:bodyPr/>
          <a:lstStyle>
            <a:lvl1pPr algn="ctr">
              <a:defRPr/>
            </a:lvl1pPr>
          </a:lstStyle>
          <a:p>
            <a:r>
              <a:rPr lang="en-US"/>
              <a:t>Click to edit Master title style</a:t>
            </a:r>
          </a:p>
        </p:txBody>
      </p:sp>
      <p:sp>
        <p:nvSpPr>
          <p:cNvPr id="8" name="Text Placeholder 2"/>
          <p:cNvSpPr>
            <a:spLocks noGrp="1"/>
          </p:cNvSpPr>
          <p:nvPr>
            <p:ph type="body" sz="quarter" idx="10"/>
          </p:nvPr>
        </p:nvSpPr>
        <p:spPr>
          <a:xfrm>
            <a:off x="7213600" y="3048000"/>
            <a:ext cx="4368800" cy="914400"/>
          </a:xfrm>
        </p:spPr>
        <p:txBody>
          <a:bodyPr>
            <a:normAutofit/>
          </a:bodyPr>
          <a:lstStyle>
            <a:lvl1pPr marL="0" indent="0" algn="l">
              <a:buNone/>
              <a:defRPr sz="24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213600" y="4191000"/>
            <a:ext cx="4368800" cy="838200"/>
          </a:xfrm>
        </p:spPr>
        <p:txBody>
          <a:bodyPr>
            <a:normAutofit/>
          </a:bodyPr>
          <a:lstStyle>
            <a:lvl1pPr marL="0" indent="0" algn="l">
              <a:buNone/>
              <a:defRPr sz="2400" b="1" i="1">
                <a:solidFill>
                  <a:srgbClr val="084A9C"/>
                </a:solidFill>
              </a:defRPr>
            </a:lvl1pPr>
          </a:lstStyle>
          <a:p>
            <a:pPr lvl="0"/>
            <a:r>
              <a:rPr lang="en-US"/>
              <a:t>Click to edit Master text styles</a:t>
            </a:r>
          </a:p>
        </p:txBody>
      </p:sp>
      <p:sp>
        <p:nvSpPr>
          <p:cNvPr id="13" name="Footer Placeholder 4">
            <a:extLst>
              <a:ext uri="{FF2B5EF4-FFF2-40B4-BE49-F238E27FC236}">
                <a16:creationId xmlns:a16="http://schemas.microsoft.com/office/drawing/2014/main" id="{23E7DCF4-8565-8DE3-9475-9417F8894205}"/>
              </a:ext>
            </a:extLst>
          </p:cNvPr>
          <p:cNvSpPr>
            <a:spLocks noGrp="1"/>
          </p:cNvSpPr>
          <p:nvPr>
            <p:ph type="ftr" sz="quarter" idx="12"/>
          </p:nvPr>
        </p:nvSpPr>
        <p:spPr>
          <a:xfrm>
            <a:off x="7516090" y="6424267"/>
            <a:ext cx="3860800" cy="365125"/>
          </a:xfrm>
          <a:prstGeom prst="rect">
            <a:avLst/>
          </a:prstGeom>
        </p:spPr>
        <p:txBody>
          <a:bodyPr/>
          <a:lstStyle>
            <a:lvl1pPr algn="ctr" fontAlgn="auto">
              <a:spcBef>
                <a:spcPts val="0"/>
              </a:spcBef>
              <a:spcAft>
                <a:spcPts val="0"/>
              </a:spcAft>
              <a:defRPr sz="1600" b="1">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Sensitivity Classification</a:t>
            </a:r>
          </a:p>
        </p:txBody>
      </p:sp>
      <p:pic>
        <p:nvPicPr>
          <p:cNvPr id="14" name="Picture 14" descr="The Centers for Medicare and Medicaid Services Logo.">
            <a:extLst>
              <a:ext uri="{FF2B5EF4-FFF2-40B4-BE49-F238E27FC236}">
                <a16:creationId xmlns:a16="http://schemas.microsoft.com/office/drawing/2014/main" id="{A3705F1C-A07B-7BDE-DBBA-08A60AF464F5}"/>
              </a:ext>
            </a:extLst>
          </p:cNvPr>
          <p:cNvPicPr>
            <a:picLocks noChangeAspect="1"/>
          </p:cNvPicPr>
          <p:nvPr userDrawn="1"/>
        </p:nvPicPr>
        <p:blipFill>
          <a:blip r:embed="rId3" cstate="print"/>
          <a:srcRect/>
          <a:stretch>
            <a:fillRect/>
          </a:stretch>
        </p:blipFill>
        <p:spPr bwMode="auto">
          <a:xfrm>
            <a:off x="196853" y="227920"/>
            <a:ext cx="2652713" cy="915080"/>
          </a:xfrm>
          <a:prstGeom prst="rect">
            <a:avLst/>
          </a:prstGeom>
          <a:noFill/>
          <a:ln w="9525">
            <a:noFill/>
            <a:miter lim="800000"/>
            <a:headEnd/>
            <a:tailEnd/>
          </a:ln>
        </p:spPr>
      </p:pic>
    </p:spTree>
    <p:extLst>
      <p:ext uri="{BB962C8B-B14F-4D97-AF65-F5344CB8AC3E}">
        <p14:creationId xmlns:p14="http://schemas.microsoft.com/office/powerpoint/2010/main" val="2745224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6_CMS title3">
    <p:spTree>
      <p:nvGrpSpPr>
        <p:cNvPr id="1" name=""/>
        <p:cNvGrpSpPr/>
        <p:nvPr/>
      </p:nvGrpSpPr>
      <p:grpSpPr>
        <a:xfrm>
          <a:off x="0" y="0"/>
          <a:ext cx="0" cy="0"/>
          <a:chOff x="0" y="0"/>
          <a:chExt cx="0" cy="0"/>
        </a:xfrm>
      </p:grpSpPr>
      <p:pic>
        <p:nvPicPr>
          <p:cNvPr id="10" name="Picture 2" descr="Picture of medical professionals looking at an x-ray.">
            <a:extLst>
              <a:ext uri="{FF2B5EF4-FFF2-40B4-BE49-F238E27FC236}">
                <a16:creationId xmlns:a16="http://schemas.microsoft.com/office/drawing/2014/main" id="{6DD0EB8A-5EB7-CCA0-DB1C-091C6766958D}"/>
              </a:ext>
            </a:extLst>
          </p:cNvPr>
          <p:cNvPicPr preferRelativeResize="0">
            <a:picLocks noChangeArrowheads="1"/>
          </p:cNvPicPr>
          <p:nvPr userDrawn="1"/>
        </p:nvPicPr>
        <p:blipFill rotWithShape="1">
          <a:blip r:embed="rId2" cstate="print"/>
          <a:srcRect l="6573"/>
          <a:stretch/>
        </p:blipFill>
        <p:spPr bwMode="auto">
          <a:xfrm>
            <a:off x="0" y="2496312"/>
            <a:ext cx="5568287" cy="4361688"/>
          </a:xfrm>
          <a:prstGeom prst="rect">
            <a:avLst/>
          </a:prstGeom>
          <a:noFill/>
          <a:ln w="9525">
            <a:noFill/>
            <a:miter lim="800000"/>
            <a:headEnd/>
            <a:tailEnd/>
          </a:ln>
        </p:spPr>
      </p:pic>
      <p:sp>
        <p:nvSpPr>
          <p:cNvPr id="6" name="TextBox 12"/>
          <p:cNvSpPr txBox="1"/>
          <p:nvPr/>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13"/>
          <p:cNvSpPr txBox="1"/>
          <p:nvPr userDrawn="1"/>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itle 7"/>
          <p:cNvSpPr>
            <a:spLocks noGrp="1"/>
          </p:cNvSpPr>
          <p:nvPr>
            <p:ph type="title"/>
          </p:nvPr>
        </p:nvSpPr>
        <p:spPr>
          <a:xfrm>
            <a:off x="0" y="1371600"/>
            <a:ext cx="12192000" cy="1066800"/>
          </a:xfrm>
        </p:spPr>
        <p:txBody>
          <a:bodyPr/>
          <a:lstStyle>
            <a:lvl1pPr algn="ctr">
              <a:defRPr/>
            </a:lvl1pPr>
          </a:lstStyle>
          <a:p>
            <a:r>
              <a:rPr lang="en-US"/>
              <a:t>Click to edit Master title style</a:t>
            </a:r>
          </a:p>
        </p:txBody>
      </p:sp>
      <p:sp>
        <p:nvSpPr>
          <p:cNvPr id="8" name="Text Placeholder 2"/>
          <p:cNvSpPr>
            <a:spLocks noGrp="1"/>
          </p:cNvSpPr>
          <p:nvPr>
            <p:ph type="body" sz="quarter" idx="10"/>
          </p:nvPr>
        </p:nvSpPr>
        <p:spPr>
          <a:xfrm>
            <a:off x="7213600" y="3048000"/>
            <a:ext cx="4368800" cy="914400"/>
          </a:xfrm>
        </p:spPr>
        <p:txBody>
          <a:bodyPr>
            <a:normAutofit/>
          </a:bodyPr>
          <a:lstStyle>
            <a:lvl1pPr marL="0" indent="0" algn="l">
              <a:buNone/>
              <a:defRPr sz="24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213600" y="4191000"/>
            <a:ext cx="4368800" cy="838200"/>
          </a:xfrm>
        </p:spPr>
        <p:txBody>
          <a:bodyPr>
            <a:normAutofit/>
          </a:bodyPr>
          <a:lstStyle>
            <a:lvl1pPr marL="0" indent="0" algn="l">
              <a:buNone/>
              <a:defRPr sz="2400" b="1" i="1">
                <a:solidFill>
                  <a:srgbClr val="084A9C"/>
                </a:solidFill>
              </a:defRPr>
            </a:lvl1pPr>
          </a:lstStyle>
          <a:p>
            <a:pPr lvl="0"/>
            <a:r>
              <a:rPr lang="en-US"/>
              <a:t>Click to edit Master text styles</a:t>
            </a:r>
          </a:p>
        </p:txBody>
      </p:sp>
      <p:sp>
        <p:nvSpPr>
          <p:cNvPr id="13" name="Footer Placeholder 4">
            <a:extLst>
              <a:ext uri="{FF2B5EF4-FFF2-40B4-BE49-F238E27FC236}">
                <a16:creationId xmlns:a16="http://schemas.microsoft.com/office/drawing/2014/main" id="{23E7DCF4-8565-8DE3-9475-9417F8894205}"/>
              </a:ext>
            </a:extLst>
          </p:cNvPr>
          <p:cNvSpPr>
            <a:spLocks noGrp="1"/>
          </p:cNvSpPr>
          <p:nvPr>
            <p:ph type="ftr" sz="quarter" idx="12"/>
          </p:nvPr>
        </p:nvSpPr>
        <p:spPr>
          <a:xfrm>
            <a:off x="7516090" y="6424267"/>
            <a:ext cx="3860800" cy="365125"/>
          </a:xfrm>
          <a:prstGeom prst="rect">
            <a:avLst/>
          </a:prstGeom>
        </p:spPr>
        <p:txBody>
          <a:bodyPr/>
          <a:lstStyle>
            <a:lvl1pPr algn="ctr" fontAlgn="auto">
              <a:spcBef>
                <a:spcPts val="0"/>
              </a:spcBef>
              <a:spcAft>
                <a:spcPts val="0"/>
              </a:spcAft>
              <a:defRPr sz="1600" b="1">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Sensitivity Classification</a:t>
            </a:r>
          </a:p>
        </p:txBody>
      </p:sp>
      <p:pic>
        <p:nvPicPr>
          <p:cNvPr id="14" name="Picture 14" descr="The Centers for Medicare and Medicaid Services Logo.">
            <a:extLst>
              <a:ext uri="{FF2B5EF4-FFF2-40B4-BE49-F238E27FC236}">
                <a16:creationId xmlns:a16="http://schemas.microsoft.com/office/drawing/2014/main" id="{A3705F1C-A07B-7BDE-DBBA-08A60AF464F5}"/>
              </a:ext>
            </a:extLst>
          </p:cNvPr>
          <p:cNvPicPr>
            <a:picLocks noChangeAspect="1"/>
          </p:cNvPicPr>
          <p:nvPr userDrawn="1"/>
        </p:nvPicPr>
        <p:blipFill>
          <a:blip r:embed="rId3" cstate="print"/>
          <a:srcRect/>
          <a:stretch>
            <a:fillRect/>
          </a:stretch>
        </p:blipFill>
        <p:spPr bwMode="auto">
          <a:xfrm>
            <a:off x="196853" y="227920"/>
            <a:ext cx="2652713" cy="915080"/>
          </a:xfrm>
          <a:prstGeom prst="rect">
            <a:avLst/>
          </a:prstGeom>
          <a:noFill/>
          <a:ln w="9525">
            <a:noFill/>
            <a:miter lim="800000"/>
            <a:headEnd/>
            <a:tailEnd/>
          </a:ln>
        </p:spPr>
      </p:pic>
    </p:spTree>
    <p:extLst>
      <p:ext uri="{BB962C8B-B14F-4D97-AF65-F5344CB8AC3E}">
        <p14:creationId xmlns:p14="http://schemas.microsoft.com/office/powerpoint/2010/main" val="2934961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7_CMS title3">
    <p:spTree>
      <p:nvGrpSpPr>
        <p:cNvPr id="1" name=""/>
        <p:cNvGrpSpPr/>
        <p:nvPr/>
      </p:nvGrpSpPr>
      <p:grpSpPr>
        <a:xfrm>
          <a:off x="0" y="0"/>
          <a:ext cx="0" cy="0"/>
          <a:chOff x="0" y="0"/>
          <a:chExt cx="0" cy="0"/>
        </a:xfrm>
      </p:grpSpPr>
      <p:pic>
        <p:nvPicPr>
          <p:cNvPr id="15" name="Picture 6" descr="Tech picture of 0's and 1's.">
            <a:extLst>
              <a:ext uri="{FF2B5EF4-FFF2-40B4-BE49-F238E27FC236}">
                <a16:creationId xmlns:a16="http://schemas.microsoft.com/office/drawing/2014/main" id="{C829F7E2-8C7E-EE11-3A44-42168CB9ADBB}"/>
              </a:ext>
            </a:extLst>
          </p:cNvPr>
          <p:cNvPicPr preferRelativeResize="0">
            <a:picLocks/>
          </p:cNvPicPr>
          <p:nvPr userDrawn="1"/>
        </p:nvPicPr>
        <p:blipFill rotWithShape="1">
          <a:blip r:embed="rId2" cstate="print"/>
          <a:srcRect l="-181" t="-433" r="12732" b="-1"/>
          <a:stretch/>
        </p:blipFill>
        <p:spPr bwMode="auto">
          <a:xfrm>
            <a:off x="-15902" y="2487168"/>
            <a:ext cx="5707018" cy="4361688"/>
          </a:xfrm>
          <a:prstGeom prst="rect">
            <a:avLst/>
          </a:prstGeom>
          <a:noFill/>
          <a:ln w="9525">
            <a:noFill/>
            <a:miter lim="800000"/>
            <a:headEnd/>
            <a:tailEnd/>
          </a:ln>
        </p:spPr>
      </p:pic>
      <p:sp>
        <p:nvSpPr>
          <p:cNvPr id="6" name="TextBox 12"/>
          <p:cNvSpPr txBox="1"/>
          <p:nvPr/>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13"/>
          <p:cNvSpPr txBox="1"/>
          <p:nvPr userDrawn="1"/>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itle 7"/>
          <p:cNvSpPr>
            <a:spLocks noGrp="1"/>
          </p:cNvSpPr>
          <p:nvPr>
            <p:ph type="title"/>
          </p:nvPr>
        </p:nvSpPr>
        <p:spPr>
          <a:xfrm>
            <a:off x="0" y="1371600"/>
            <a:ext cx="12192000" cy="1066800"/>
          </a:xfrm>
        </p:spPr>
        <p:txBody>
          <a:bodyPr/>
          <a:lstStyle>
            <a:lvl1pPr algn="ctr">
              <a:defRPr/>
            </a:lvl1pPr>
          </a:lstStyle>
          <a:p>
            <a:r>
              <a:rPr lang="en-US"/>
              <a:t>Click to edit Master title style</a:t>
            </a:r>
          </a:p>
        </p:txBody>
      </p:sp>
      <p:sp>
        <p:nvSpPr>
          <p:cNvPr id="8" name="Text Placeholder 2"/>
          <p:cNvSpPr>
            <a:spLocks noGrp="1"/>
          </p:cNvSpPr>
          <p:nvPr>
            <p:ph type="body" sz="quarter" idx="10"/>
          </p:nvPr>
        </p:nvSpPr>
        <p:spPr>
          <a:xfrm>
            <a:off x="7213600" y="3048000"/>
            <a:ext cx="4368800" cy="914400"/>
          </a:xfrm>
        </p:spPr>
        <p:txBody>
          <a:bodyPr>
            <a:normAutofit/>
          </a:bodyPr>
          <a:lstStyle>
            <a:lvl1pPr marL="0" indent="0" algn="l">
              <a:buNone/>
              <a:defRPr sz="24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213600" y="4191000"/>
            <a:ext cx="4368800" cy="838200"/>
          </a:xfrm>
        </p:spPr>
        <p:txBody>
          <a:bodyPr>
            <a:normAutofit/>
          </a:bodyPr>
          <a:lstStyle>
            <a:lvl1pPr marL="0" indent="0" algn="l">
              <a:buNone/>
              <a:defRPr sz="2400" b="1" i="1">
                <a:solidFill>
                  <a:srgbClr val="084A9C"/>
                </a:solidFill>
              </a:defRPr>
            </a:lvl1pPr>
          </a:lstStyle>
          <a:p>
            <a:pPr lvl="0"/>
            <a:r>
              <a:rPr lang="en-US"/>
              <a:t>Click to edit Master text styles</a:t>
            </a:r>
          </a:p>
        </p:txBody>
      </p:sp>
      <p:sp>
        <p:nvSpPr>
          <p:cNvPr id="13" name="Footer Placeholder 4">
            <a:extLst>
              <a:ext uri="{FF2B5EF4-FFF2-40B4-BE49-F238E27FC236}">
                <a16:creationId xmlns:a16="http://schemas.microsoft.com/office/drawing/2014/main" id="{23E7DCF4-8565-8DE3-9475-9417F8894205}"/>
              </a:ext>
            </a:extLst>
          </p:cNvPr>
          <p:cNvSpPr>
            <a:spLocks noGrp="1"/>
          </p:cNvSpPr>
          <p:nvPr>
            <p:ph type="ftr" sz="quarter" idx="12"/>
          </p:nvPr>
        </p:nvSpPr>
        <p:spPr>
          <a:xfrm>
            <a:off x="7516090" y="6424267"/>
            <a:ext cx="3860800" cy="365125"/>
          </a:xfrm>
          <a:prstGeom prst="rect">
            <a:avLst/>
          </a:prstGeom>
        </p:spPr>
        <p:txBody>
          <a:bodyPr/>
          <a:lstStyle>
            <a:lvl1pPr algn="ctr" fontAlgn="auto">
              <a:spcBef>
                <a:spcPts val="0"/>
              </a:spcBef>
              <a:spcAft>
                <a:spcPts val="0"/>
              </a:spcAft>
              <a:defRPr sz="1600" b="1">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Sensitivity Classification</a:t>
            </a:r>
          </a:p>
        </p:txBody>
      </p:sp>
      <p:pic>
        <p:nvPicPr>
          <p:cNvPr id="14" name="Picture 14" descr="The Centers for Medicare and Medicaid Services Logo.">
            <a:extLst>
              <a:ext uri="{FF2B5EF4-FFF2-40B4-BE49-F238E27FC236}">
                <a16:creationId xmlns:a16="http://schemas.microsoft.com/office/drawing/2014/main" id="{A3705F1C-A07B-7BDE-DBBA-08A60AF464F5}"/>
              </a:ext>
            </a:extLst>
          </p:cNvPr>
          <p:cNvPicPr>
            <a:picLocks noChangeAspect="1"/>
          </p:cNvPicPr>
          <p:nvPr userDrawn="1"/>
        </p:nvPicPr>
        <p:blipFill>
          <a:blip r:embed="rId3" cstate="print"/>
          <a:srcRect/>
          <a:stretch>
            <a:fillRect/>
          </a:stretch>
        </p:blipFill>
        <p:spPr bwMode="auto">
          <a:xfrm>
            <a:off x="196853" y="227920"/>
            <a:ext cx="2652713" cy="915080"/>
          </a:xfrm>
          <a:prstGeom prst="rect">
            <a:avLst/>
          </a:prstGeom>
          <a:noFill/>
          <a:ln w="9525">
            <a:noFill/>
            <a:miter lim="800000"/>
            <a:headEnd/>
            <a:tailEnd/>
          </a:ln>
        </p:spPr>
      </p:pic>
    </p:spTree>
    <p:extLst>
      <p:ext uri="{BB962C8B-B14F-4D97-AF65-F5344CB8AC3E}">
        <p14:creationId xmlns:p14="http://schemas.microsoft.com/office/powerpoint/2010/main" val="40402721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8_CMS title3">
    <p:spTree>
      <p:nvGrpSpPr>
        <p:cNvPr id="1" name=""/>
        <p:cNvGrpSpPr/>
        <p:nvPr/>
      </p:nvGrpSpPr>
      <p:grpSpPr>
        <a:xfrm>
          <a:off x="0" y="0"/>
          <a:ext cx="0" cy="0"/>
          <a:chOff x="0" y="0"/>
          <a:chExt cx="0" cy="0"/>
        </a:xfrm>
      </p:grpSpPr>
      <p:sp>
        <p:nvSpPr>
          <p:cNvPr id="6" name="TextBox 12"/>
          <p:cNvSpPr txBox="1"/>
          <p:nvPr/>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13"/>
          <p:cNvSpPr txBox="1"/>
          <p:nvPr userDrawn="1"/>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itle 7"/>
          <p:cNvSpPr>
            <a:spLocks noGrp="1"/>
          </p:cNvSpPr>
          <p:nvPr>
            <p:ph type="title"/>
          </p:nvPr>
        </p:nvSpPr>
        <p:spPr>
          <a:xfrm>
            <a:off x="0" y="1371600"/>
            <a:ext cx="12192000" cy="1066800"/>
          </a:xfrm>
        </p:spPr>
        <p:txBody>
          <a:bodyPr/>
          <a:lstStyle>
            <a:lvl1pPr algn="ctr">
              <a:defRPr/>
            </a:lvl1pPr>
          </a:lstStyle>
          <a:p>
            <a:r>
              <a:rPr lang="en-US"/>
              <a:t>Click to edit Master title style</a:t>
            </a:r>
          </a:p>
        </p:txBody>
      </p:sp>
      <p:sp>
        <p:nvSpPr>
          <p:cNvPr id="8" name="Text Placeholder 2"/>
          <p:cNvSpPr>
            <a:spLocks noGrp="1"/>
          </p:cNvSpPr>
          <p:nvPr>
            <p:ph type="body" sz="quarter" idx="10"/>
          </p:nvPr>
        </p:nvSpPr>
        <p:spPr>
          <a:xfrm>
            <a:off x="7213600" y="3048000"/>
            <a:ext cx="4368800" cy="914400"/>
          </a:xfrm>
        </p:spPr>
        <p:txBody>
          <a:bodyPr>
            <a:normAutofit/>
          </a:bodyPr>
          <a:lstStyle>
            <a:lvl1pPr marL="0" indent="0" algn="l">
              <a:buNone/>
              <a:defRPr sz="24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213600" y="4191000"/>
            <a:ext cx="4368800" cy="838200"/>
          </a:xfrm>
        </p:spPr>
        <p:txBody>
          <a:bodyPr>
            <a:normAutofit/>
          </a:bodyPr>
          <a:lstStyle>
            <a:lvl1pPr marL="0" indent="0" algn="l">
              <a:buNone/>
              <a:defRPr sz="2400" b="1" i="1">
                <a:solidFill>
                  <a:srgbClr val="084A9C"/>
                </a:solidFill>
              </a:defRPr>
            </a:lvl1pPr>
          </a:lstStyle>
          <a:p>
            <a:pPr lvl="0"/>
            <a:r>
              <a:rPr lang="en-US"/>
              <a:t>Click to edit Master text styles</a:t>
            </a:r>
          </a:p>
        </p:txBody>
      </p:sp>
      <p:sp>
        <p:nvSpPr>
          <p:cNvPr id="13" name="Footer Placeholder 4">
            <a:extLst>
              <a:ext uri="{FF2B5EF4-FFF2-40B4-BE49-F238E27FC236}">
                <a16:creationId xmlns:a16="http://schemas.microsoft.com/office/drawing/2014/main" id="{23E7DCF4-8565-8DE3-9475-9417F8894205}"/>
              </a:ext>
            </a:extLst>
          </p:cNvPr>
          <p:cNvSpPr>
            <a:spLocks noGrp="1"/>
          </p:cNvSpPr>
          <p:nvPr>
            <p:ph type="ftr" sz="quarter" idx="12"/>
          </p:nvPr>
        </p:nvSpPr>
        <p:spPr>
          <a:xfrm>
            <a:off x="7516090" y="6424267"/>
            <a:ext cx="3860800" cy="365125"/>
          </a:xfrm>
          <a:prstGeom prst="rect">
            <a:avLst/>
          </a:prstGeom>
        </p:spPr>
        <p:txBody>
          <a:bodyPr/>
          <a:lstStyle>
            <a:lvl1pPr algn="ctr" fontAlgn="auto">
              <a:spcBef>
                <a:spcPts val="0"/>
              </a:spcBef>
              <a:spcAft>
                <a:spcPts val="0"/>
              </a:spcAft>
              <a:defRPr sz="1600" b="1">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Sensitivity Classification</a:t>
            </a:r>
          </a:p>
        </p:txBody>
      </p:sp>
      <p:pic>
        <p:nvPicPr>
          <p:cNvPr id="14" name="Picture 14" descr="The Centers for Medicare and Medicaid Services Logo.">
            <a:extLst>
              <a:ext uri="{FF2B5EF4-FFF2-40B4-BE49-F238E27FC236}">
                <a16:creationId xmlns:a16="http://schemas.microsoft.com/office/drawing/2014/main" id="{A3705F1C-A07B-7BDE-DBBA-08A60AF464F5}"/>
              </a:ext>
            </a:extLst>
          </p:cNvPr>
          <p:cNvPicPr>
            <a:picLocks noChangeAspect="1"/>
          </p:cNvPicPr>
          <p:nvPr userDrawn="1"/>
        </p:nvPicPr>
        <p:blipFill>
          <a:blip r:embed="rId2" cstate="print"/>
          <a:srcRect/>
          <a:stretch>
            <a:fillRect/>
          </a:stretch>
        </p:blipFill>
        <p:spPr bwMode="auto">
          <a:xfrm>
            <a:off x="196853" y="227920"/>
            <a:ext cx="2652713" cy="915080"/>
          </a:xfrm>
          <a:prstGeom prst="rect">
            <a:avLst/>
          </a:prstGeom>
          <a:noFill/>
          <a:ln w="9525">
            <a:noFill/>
            <a:miter lim="800000"/>
            <a:headEnd/>
            <a:tailEnd/>
          </a:ln>
        </p:spPr>
      </p:pic>
      <p:pic>
        <p:nvPicPr>
          <p:cNvPr id="10" name="Picture 7" descr="Picture of a group of school children.">
            <a:extLst>
              <a:ext uri="{FF2B5EF4-FFF2-40B4-BE49-F238E27FC236}">
                <a16:creationId xmlns:a16="http://schemas.microsoft.com/office/drawing/2014/main" id="{AD24853A-8029-90DD-D5EB-0EE09166B72F}"/>
              </a:ext>
            </a:extLst>
          </p:cNvPr>
          <p:cNvPicPr>
            <a:picLocks noChangeAspect="1"/>
          </p:cNvPicPr>
          <p:nvPr userDrawn="1"/>
        </p:nvPicPr>
        <p:blipFill>
          <a:blip r:embed="rId3" cstate="print"/>
          <a:srcRect/>
          <a:stretch>
            <a:fillRect/>
          </a:stretch>
        </p:blipFill>
        <p:spPr bwMode="auto">
          <a:xfrm>
            <a:off x="196853" y="3074785"/>
            <a:ext cx="5560976" cy="3783215"/>
          </a:xfrm>
          <a:prstGeom prst="rect">
            <a:avLst/>
          </a:prstGeom>
          <a:noFill/>
          <a:ln w="9525">
            <a:noFill/>
            <a:miter lim="800000"/>
            <a:headEnd/>
            <a:tailEnd/>
          </a:ln>
        </p:spPr>
      </p:pic>
    </p:spTree>
    <p:extLst>
      <p:ext uri="{BB962C8B-B14F-4D97-AF65-F5344CB8AC3E}">
        <p14:creationId xmlns:p14="http://schemas.microsoft.com/office/powerpoint/2010/main" val="2666064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9_CMS title3">
    <p:spTree>
      <p:nvGrpSpPr>
        <p:cNvPr id="1" name=""/>
        <p:cNvGrpSpPr/>
        <p:nvPr/>
      </p:nvGrpSpPr>
      <p:grpSpPr>
        <a:xfrm>
          <a:off x="0" y="0"/>
          <a:ext cx="0" cy="0"/>
          <a:chOff x="0" y="0"/>
          <a:chExt cx="0" cy="0"/>
        </a:xfrm>
      </p:grpSpPr>
      <p:pic>
        <p:nvPicPr>
          <p:cNvPr id="11" name="Picture 6" descr="Picture of a bottle of pills.">
            <a:extLst>
              <a:ext uri="{FF2B5EF4-FFF2-40B4-BE49-F238E27FC236}">
                <a16:creationId xmlns:a16="http://schemas.microsoft.com/office/drawing/2014/main" id="{A24529E2-D36F-BCB1-7592-4A729676C840}"/>
              </a:ext>
            </a:extLst>
          </p:cNvPr>
          <p:cNvPicPr preferRelativeResize="0">
            <a:picLocks/>
          </p:cNvPicPr>
          <p:nvPr userDrawn="1"/>
        </p:nvPicPr>
        <p:blipFill rotWithShape="1">
          <a:blip r:embed="rId2" cstate="print"/>
          <a:srcRect l="104" t="1176" r="-183" b="3456"/>
          <a:stretch/>
        </p:blipFill>
        <p:spPr bwMode="auto">
          <a:xfrm>
            <a:off x="0" y="2487168"/>
            <a:ext cx="5568287" cy="4361688"/>
          </a:xfrm>
          <a:prstGeom prst="rect">
            <a:avLst/>
          </a:prstGeom>
          <a:noFill/>
          <a:ln w="9525">
            <a:noFill/>
            <a:miter lim="800000"/>
            <a:headEnd/>
            <a:tailEnd/>
          </a:ln>
        </p:spPr>
      </p:pic>
      <p:sp>
        <p:nvSpPr>
          <p:cNvPr id="6" name="TextBox 12"/>
          <p:cNvSpPr txBox="1"/>
          <p:nvPr/>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13"/>
          <p:cNvSpPr txBox="1"/>
          <p:nvPr userDrawn="1"/>
        </p:nvSpPr>
        <p:spPr>
          <a:xfrm>
            <a:off x="-2224618" y="4927600"/>
            <a:ext cx="184731" cy="369332"/>
          </a:xfrm>
          <a:prstGeom prst="rect">
            <a:avLst/>
          </a:prstGeom>
          <a:no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itle 7"/>
          <p:cNvSpPr>
            <a:spLocks noGrp="1"/>
          </p:cNvSpPr>
          <p:nvPr>
            <p:ph type="title"/>
          </p:nvPr>
        </p:nvSpPr>
        <p:spPr>
          <a:xfrm>
            <a:off x="0" y="1371600"/>
            <a:ext cx="12192000" cy="1066800"/>
          </a:xfrm>
        </p:spPr>
        <p:txBody>
          <a:bodyPr/>
          <a:lstStyle>
            <a:lvl1pPr algn="ctr">
              <a:defRPr/>
            </a:lvl1pPr>
          </a:lstStyle>
          <a:p>
            <a:r>
              <a:rPr lang="en-US"/>
              <a:t>Click to edit Master title style</a:t>
            </a:r>
          </a:p>
        </p:txBody>
      </p:sp>
      <p:sp>
        <p:nvSpPr>
          <p:cNvPr id="8" name="Text Placeholder 2"/>
          <p:cNvSpPr>
            <a:spLocks noGrp="1"/>
          </p:cNvSpPr>
          <p:nvPr>
            <p:ph type="body" sz="quarter" idx="10"/>
          </p:nvPr>
        </p:nvSpPr>
        <p:spPr>
          <a:xfrm>
            <a:off x="7213600" y="3048000"/>
            <a:ext cx="4368800" cy="914400"/>
          </a:xfrm>
        </p:spPr>
        <p:txBody>
          <a:bodyPr>
            <a:normAutofit/>
          </a:bodyPr>
          <a:lstStyle>
            <a:lvl1pPr marL="0" indent="0" algn="l">
              <a:buNone/>
              <a:defRPr sz="2400" b="1" i="1">
                <a:solidFill>
                  <a:srgbClr val="084A9C"/>
                </a:solidFill>
              </a:defRPr>
            </a:lvl1pPr>
          </a:lstStyle>
          <a:p>
            <a:pPr lvl="0"/>
            <a:r>
              <a:rPr lang="en-US"/>
              <a:t>Click to edit Master text styles</a:t>
            </a:r>
          </a:p>
          <a:p>
            <a:pPr lvl="1"/>
            <a:r>
              <a:rPr lang="en-US"/>
              <a:t>Second level</a:t>
            </a:r>
          </a:p>
        </p:txBody>
      </p:sp>
      <p:sp>
        <p:nvSpPr>
          <p:cNvPr id="9" name="Text Placeholder 2"/>
          <p:cNvSpPr>
            <a:spLocks noGrp="1"/>
          </p:cNvSpPr>
          <p:nvPr>
            <p:ph type="body" sz="quarter" idx="11"/>
          </p:nvPr>
        </p:nvSpPr>
        <p:spPr>
          <a:xfrm>
            <a:off x="7213600" y="4191000"/>
            <a:ext cx="4368800" cy="838200"/>
          </a:xfrm>
        </p:spPr>
        <p:txBody>
          <a:bodyPr>
            <a:normAutofit/>
          </a:bodyPr>
          <a:lstStyle>
            <a:lvl1pPr marL="0" indent="0" algn="l">
              <a:buNone/>
              <a:defRPr sz="2400" b="1" i="1">
                <a:solidFill>
                  <a:srgbClr val="084A9C"/>
                </a:solidFill>
              </a:defRPr>
            </a:lvl1pPr>
          </a:lstStyle>
          <a:p>
            <a:pPr lvl="0"/>
            <a:r>
              <a:rPr lang="en-US"/>
              <a:t>Click to edit Master text styles</a:t>
            </a:r>
          </a:p>
        </p:txBody>
      </p:sp>
      <p:sp>
        <p:nvSpPr>
          <p:cNvPr id="13" name="Footer Placeholder 4">
            <a:extLst>
              <a:ext uri="{FF2B5EF4-FFF2-40B4-BE49-F238E27FC236}">
                <a16:creationId xmlns:a16="http://schemas.microsoft.com/office/drawing/2014/main" id="{23E7DCF4-8565-8DE3-9475-9417F8894205}"/>
              </a:ext>
            </a:extLst>
          </p:cNvPr>
          <p:cNvSpPr>
            <a:spLocks noGrp="1"/>
          </p:cNvSpPr>
          <p:nvPr>
            <p:ph type="ftr" sz="quarter" idx="12"/>
          </p:nvPr>
        </p:nvSpPr>
        <p:spPr>
          <a:xfrm>
            <a:off x="7516090" y="6424267"/>
            <a:ext cx="3860800" cy="365125"/>
          </a:xfrm>
          <a:prstGeom prst="rect">
            <a:avLst/>
          </a:prstGeom>
        </p:spPr>
        <p:txBody>
          <a:bodyPr/>
          <a:lstStyle>
            <a:lvl1pPr algn="ctr" fontAlgn="auto">
              <a:spcBef>
                <a:spcPts val="0"/>
              </a:spcBef>
              <a:spcAft>
                <a:spcPts val="0"/>
              </a:spcAft>
              <a:defRPr sz="1600" b="1">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Sensitivity Classification</a:t>
            </a:r>
          </a:p>
        </p:txBody>
      </p:sp>
      <p:pic>
        <p:nvPicPr>
          <p:cNvPr id="14" name="Picture 14" descr="The Centers for Medicare and Medicaid Services Logo.">
            <a:extLst>
              <a:ext uri="{FF2B5EF4-FFF2-40B4-BE49-F238E27FC236}">
                <a16:creationId xmlns:a16="http://schemas.microsoft.com/office/drawing/2014/main" id="{A3705F1C-A07B-7BDE-DBBA-08A60AF464F5}"/>
              </a:ext>
            </a:extLst>
          </p:cNvPr>
          <p:cNvPicPr>
            <a:picLocks noChangeAspect="1"/>
          </p:cNvPicPr>
          <p:nvPr userDrawn="1"/>
        </p:nvPicPr>
        <p:blipFill>
          <a:blip r:embed="rId3" cstate="print"/>
          <a:srcRect/>
          <a:stretch>
            <a:fillRect/>
          </a:stretch>
        </p:blipFill>
        <p:spPr bwMode="auto">
          <a:xfrm>
            <a:off x="196853" y="227920"/>
            <a:ext cx="2652713" cy="915080"/>
          </a:xfrm>
          <a:prstGeom prst="rect">
            <a:avLst/>
          </a:prstGeom>
          <a:noFill/>
          <a:ln w="9525">
            <a:noFill/>
            <a:miter lim="800000"/>
            <a:headEnd/>
            <a:tailEnd/>
          </a:ln>
        </p:spPr>
      </p:pic>
    </p:spTree>
    <p:extLst>
      <p:ext uri="{BB962C8B-B14F-4D97-AF65-F5344CB8AC3E}">
        <p14:creationId xmlns:p14="http://schemas.microsoft.com/office/powerpoint/2010/main" val="26997951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1.png"/><Relationship Id="rId4" Type="http://schemas.openxmlformats.org/officeDocument/2006/relationships/slideLayout" Target="../slideLayouts/slideLayout11.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6F90232-5DB6-1F44-AC42-C7869E2B1F4D}"/>
              </a:ext>
            </a:extLst>
          </p:cNvPr>
          <p:cNvGrpSpPr/>
          <p:nvPr userDrawn="1"/>
        </p:nvGrpSpPr>
        <p:grpSpPr>
          <a:xfrm>
            <a:off x="0" y="0"/>
            <a:ext cx="12192001" cy="1628271"/>
            <a:chOff x="-16933" y="1"/>
            <a:chExt cx="9211734" cy="1002728"/>
          </a:xfrm>
        </p:grpSpPr>
        <p:sp>
          <p:nvSpPr>
            <p:cNvPr id="11" name="Rectangle 10">
              <a:extLst>
                <a:ext uri="{FF2B5EF4-FFF2-40B4-BE49-F238E27FC236}">
                  <a16:creationId xmlns:a16="http://schemas.microsoft.com/office/drawing/2014/main" id="{D2E4EDD0-5AF5-954F-A943-597D02F39EA5}"/>
                </a:ext>
              </a:extLst>
            </p:cNvPr>
            <p:cNvSpPr/>
            <p:nvPr userDrawn="1"/>
          </p:nvSpPr>
          <p:spPr bwMode="auto">
            <a:xfrm>
              <a:off x="-16932" y="892258"/>
              <a:ext cx="9211733" cy="110471"/>
            </a:xfrm>
            <a:prstGeom prst="rect">
              <a:avLst/>
            </a:prstGeom>
            <a:solidFill>
              <a:srgbClr val="084A9C"/>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lnSpc>
                  <a:spcPts val="2500"/>
                </a:lnSpc>
                <a:spcBef>
                  <a:spcPct val="0"/>
                </a:spcBef>
                <a:spcAft>
                  <a:spcPts val="1000"/>
                </a:spcAft>
                <a:buClr>
                  <a:srgbClr val="FDAA03"/>
                </a:buClr>
              </a:pPr>
              <a:endParaRPr lang="en-US" b="1">
                <a:solidFill>
                  <a:schemeClr val="accent1">
                    <a:lumMod val="40000"/>
                    <a:lumOff val="60000"/>
                  </a:schemeClr>
                </a:solidFill>
                <a:latin typeface="Arial" charset="0"/>
              </a:endParaRPr>
            </a:p>
          </p:txBody>
        </p:sp>
        <p:sp>
          <p:nvSpPr>
            <p:cNvPr id="12" name="Rectangle 11">
              <a:extLst>
                <a:ext uri="{FF2B5EF4-FFF2-40B4-BE49-F238E27FC236}">
                  <a16:creationId xmlns:a16="http://schemas.microsoft.com/office/drawing/2014/main" id="{4141215C-BCBD-7844-A65B-A8FD55603D3D}"/>
                </a:ext>
              </a:extLst>
            </p:cNvPr>
            <p:cNvSpPr/>
            <p:nvPr userDrawn="1"/>
          </p:nvSpPr>
          <p:spPr bwMode="auto">
            <a:xfrm>
              <a:off x="-16933" y="1"/>
              <a:ext cx="9211733" cy="931332"/>
            </a:xfrm>
            <a:prstGeom prst="rect">
              <a:avLst/>
            </a:prstGeom>
            <a:solidFill>
              <a:srgbClr val="FFD004"/>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algn="ctr" eaLnBrk="0" fontAlgn="base" hangingPunct="0">
                <a:lnSpc>
                  <a:spcPts val="2500"/>
                </a:lnSpc>
                <a:spcBef>
                  <a:spcPct val="0"/>
                </a:spcBef>
                <a:spcAft>
                  <a:spcPts val="1000"/>
                </a:spcAft>
                <a:buClr>
                  <a:srgbClr val="FDAA03"/>
                </a:buClr>
              </a:pPr>
              <a:endParaRPr lang="en-US" b="1">
                <a:solidFill>
                  <a:schemeClr val="accent1">
                    <a:lumMod val="40000"/>
                    <a:lumOff val="60000"/>
                  </a:schemeClr>
                </a:solidFill>
                <a:latin typeface="Arial" charset="0"/>
              </a:endParaRPr>
            </a:p>
          </p:txBody>
        </p:sp>
      </p:grpSp>
      <p:sp>
        <p:nvSpPr>
          <p:cNvPr id="2" name="Title Placeholder 1">
            <a:extLst>
              <a:ext uri="{FF2B5EF4-FFF2-40B4-BE49-F238E27FC236}">
                <a16:creationId xmlns:a16="http://schemas.microsoft.com/office/drawing/2014/main" id="{1FAAD5F0-8CBA-5749-854D-9E003BA53D98}"/>
              </a:ext>
            </a:extLst>
          </p:cNvPr>
          <p:cNvSpPr>
            <a:spLocks noGrp="1"/>
          </p:cNvSpPr>
          <p:nvPr>
            <p:ph type="title"/>
          </p:nvPr>
        </p:nvSpPr>
        <p:spPr>
          <a:xfrm>
            <a:off x="879770" y="123321"/>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486AB7B-2A6B-A745-8548-201403D05F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marL="742950" marR="0" lvl="1" indent="-28575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a:t>Second level</a:t>
            </a: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a:t>Third level</a:t>
            </a:r>
          </a:p>
          <a:p>
            <a:pPr marL="1600200" marR="0" lvl="3" indent="-2286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a:t>Fourth level</a:t>
            </a:r>
          </a:p>
        </p:txBody>
      </p:sp>
      <p:sp>
        <p:nvSpPr>
          <p:cNvPr id="4" name="Date Placeholder 3">
            <a:extLst>
              <a:ext uri="{FF2B5EF4-FFF2-40B4-BE49-F238E27FC236}">
                <a16:creationId xmlns:a16="http://schemas.microsoft.com/office/drawing/2014/main" id="{6BE24FBB-3228-9240-BC33-BF37587455C3}"/>
              </a:ext>
            </a:extLst>
          </p:cNvPr>
          <p:cNvSpPr>
            <a:spLocks noGrp="1"/>
          </p:cNvSpPr>
          <p:nvPr>
            <p:ph type="dt" sz="half" idx="2"/>
          </p:nvPr>
        </p:nvSpPr>
        <p:spPr>
          <a:xfrm>
            <a:off x="2058563" y="6356350"/>
            <a:ext cx="1522836" cy="478349"/>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F8304AD2-9132-B443-94B7-9B9E4E9183CE}" type="datetime1">
              <a:rPr lang="en-US" smtClean="0"/>
              <a:t>9/24/2026</a:t>
            </a:fld>
            <a:endParaRPr lang="en-US"/>
          </a:p>
        </p:txBody>
      </p:sp>
      <p:sp>
        <p:nvSpPr>
          <p:cNvPr id="5" name="Footer Placeholder 4">
            <a:extLst>
              <a:ext uri="{FF2B5EF4-FFF2-40B4-BE49-F238E27FC236}">
                <a16:creationId xmlns:a16="http://schemas.microsoft.com/office/drawing/2014/main" id="{721C9787-1F23-3442-8A39-A02467841F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r>
              <a:rPr lang="en-US"/>
              <a:t>CMS footer</a:t>
            </a:r>
          </a:p>
        </p:txBody>
      </p:sp>
      <p:sp>
        <p:nvSpPr>
          <p:cNvPr id="6" name="Slide Number Placeholder 5">
            <a:extLst>
              <a:ext uri="{FF2B5EF4-FFF2-40B4-BE49-F238E27FC236}">
                <a16:creationId xmlns:a16="http://schemas.microsoft.com/office/drawing/2014/main" id="{A32C5D0A-D27E-1C4B-881E-2F391A0F32D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200CA8EA-3E88-1E47-9B86-CBF89577D921}" type="slidenum">
              <a:rPr lang="en-US" smtClean="0"/>
              <a:pPr/>
              <a:t>‹#›</a:t>
            </a:fld>
            <a:endParaRPr lang="en-US"/>
          </a:p>
        </p:txBody>
      </p:sp>
    </p:spTree>
    <p:extLst>
      <p:ext uri="{BB962C8B-B14F-4D97-AF65-F5344CB8AC3E}">
        <p14:creationId xmlns:p14="http://schemas.microsoft.com/office/powerpoint/2010/main" val="25149118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7" r:id="rId7"/>
  </p:sldLayoutIdLst>
  <p:hf hdr="0"/>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kumimoji="0" lang="en-US" sz="3200" b="0" i="0" u="none" strike="noStrike" kern="120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kumimoji="0" lang="en-US" sz="2800" b="0" i="0" u="none" strike="noStrike" kern="120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kumimoji="0" lang="en-US" sz="2400" b="0" i="0" u="none" strike="noStrike" kern="1200" cap="none" spc="0" normalizeH="0" baseline="0" dirty="0" smtClean="0">
          <a:ln>
            <a:noFill/>
          </a:ln>
          <a:solidFill>
            <a:sysClr val="windowText" lastClr="000000"/>
          </a:solidFill>
          <a:effectLst/>
          <a:uLnTx/>
          <a:uFillTx/>
          <a:latin typeface="Arial" panose="020B0604020202020204" pitchFamily="34" charset="0"/>
          <a:ea typeface="+mn-ea"/>
          <a:cs typeface="Arial" panose="020B0604020202020204" pitchFamily="34" charset="0"/>
        </a:defRPr>
      </a:lvl3pPr>
      <a:lvl4pPr marL="1143000" indent="-228600" algn="l" defTabSz="914400" rtl="0" eaLnBrk="1" latinLnBrk="0" hangingPunct="1">
        <a:lnSpc>
          <a:spcPct val="100000"/>
        </a:lnSpc>
        <a:spcBef>
          <a:spcPts val="500"/>
        </a:spcBef>
        <a:buFont typeface="Arial" panose="020B0604020202020204" pitchFamily="34" charset="0"/>
        <a:buChar char="•"/>
        <a:defRPr kumimoji="0" lang="en-US" sz="2000" b="0" i="0" u="none" strike="noStrike" kern="1200" cap="none" spc="0" normalizeH="0" baseline="0" dirty="0">
          <a:ln>
            <a:noFill/>
          </a:ln>
          <a:solidFill>
            <a:sysClr val="windowText" lastClr="000000"/>
          </a:solidFill>
          <a:effectLst/>
          <a:uLnTx/>
          <a:uFillTx/>
          <a:latin typeface="Arial" panose="020B0604020202020204" pitchFamily="34" charset="0"/>
          <a:ea typeface="+mn-ea"/>
          <a:cs typeface="Arial" panose="020B0604020202020204" pitchFamily="34" charset="0"/>
        </a:defRPr>
      </a:lvl4pPr>
      <a:lvl5pPr marL="1657350" indent="-28575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609600" y="1295400"/>
            <a:ext cx="10972800" cy="495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.33, 6.92</a:t>
            </a:r>
          </a:p>
        </p:txBody>
      </p:sp>
      <p:sp>
        <p:nvSpPr>
          <p:cNvPr id="9" name="Title Placeholder 8"/>
          <p:cNvSpPr>
            <a:spLocks noGrp="1"/>
          </p:cNvSpPr>
          <p:nvPr>
            <p:ph type="title"/>
          </p:nvPr>
        </p:nvSpPr>
        <p:spPr>
          <a:xfrm>
            <a:off x="0" y="0"/>
            <a:ext cx="12192000" cy="1066800"/>
          </a:xfrm>
          <a:prstGeom prst="rect">
            <a:avLst/>
          </a:prstGeom>
          <a:solidFill>
            <a:srgbClr val="FFD004"/>
          </a:solidFill>
          <a:effectLst>
            <a:outerShdw dist="76200" dir="5640000" algn="tl" rotWithShape="0">
              <a:srgbClr val="084A9C"/>
            </a:outerShdw>
          </a:effectLst>
        </p:spPr>
        <p:txBody>
          <a:bodyPr vert="horz" lIns="274320" tIns="45720" rIns="91440" bIns="45720" rtlCol="0" anchor="ctr">
            <a:noAutofit/>
          </a:bodyPr>
          <a:lstStyle/>
          <a:p>
            <a:r>
              <a:rPr lang="en-US"/>
              <a:t>Click to edit Master title style</a:t>
            </a:r>
          </a:p>
        </p:txBody>
      </p:sp>
      <p:sp>
        <p:nvSpPr>
          <p:cNvPr id="8" name="Date Placeholder 7"/>
          <p:cNvSpPr>
            <a:spLocks noGrp="1"/>
          </p:cNvSpPr>
          <p:nvPr>
            <p:ph type="dt" sz="half" idx="2"/>
          </p:nvPr>
        </p:nvSpPr>
        <p:spPr>
          <a:xfrm>
            <a:off x="1970563" y="6356351"/>
            <a:ext cx="2119428"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0" name="Slide Number Placeholder 9"/>
          <p:cNvSpPr>
            <a:spLocks noGrp="1"/>
          </p:cNvSpPr>
          <p:nvPr>
            <p:ph type="sldNum" sz="quarter" idx="4"/>
          </p:nvPr>
        </p:nvSpPr>
        <p:spPr>
          <a:xfrm>
            <a:off x="10363200" y="6324601"/>
            <a:ext cx="132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fld id="{B49066BF-E945-4AF9-8A1A-082206BEDB6F}"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Footer Placeholder 4">
            <a:extLst>
              <a:ext uri="{FF2B5EF4-FFF2-40B4-BE49-F238E27FC236}">
                <a16:creationId xmlns:a16="http://schemas.microsoft.com/office/drawing/2014/main" id="{DC2A13AF-286E-223F-7F27-D7A23C0ECA02}"/>
              </a:ext>
            </a:extLst>
          </p:cNvPr>
          <p:cNvSpPr>
            <a:spLocks noGrp="1"/>
          </p:cNvSpPr>
          <p:nvPr>
            <p:ph type="ftr" sz="quarter" idx="3"/>
          </p:nvPr>
        </p:nvSpPr>
        <p:spPr>
          <a:xfrm>
            <a:off x="4572000" y="6356237"/>
            <a:ext cx="3637914" cy="365691"/>
          </a:xfrm>
          <a:prstGeom prst="rect">
            <a:avLst/>
          </a:prstGeom>
        </p:spPr>
        <p:txBody>
          <a:bodyPr vert="horz" lIns="91440" tIns="45720" rIns="91440" bIns="45720" rtlCol="0" anchor="ctr"/>
          <a:lstStyle>
            <a:lvl1pPr algn="ctr" fontAlgn="auto">
              <a:spcBef>
                <a:spcPts val="0"/>
              </a:spcBef>
              <a:spcAft>
                <a:spcPts val="0"/>
              </a:spcAft>
              <a:defRPr sz="1600" b="1">
                <a:solidFill>
                  <a:schemeClr val="tx1"/>
                </a:solidFill>
                <a:latin typeface="+mn-l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mn-ea"/>
                <a:cs typeface="+mn-cs"/>
              </a:rPr>
              <a:t>Sensitivity Classification</a:t>
            </a:r>
          </a:p>
        </p:txBody>
      </p:sp>
      <p:pic>
        <p:nvPicPr>
          <p:cNvPr id="14" name="Picture 14" descr="The Centers for Medicare and Medicaid Services Logo.">
            <a:extLst>
              <a:ext uri="{FF2B5EF4-FFF2-40B4-BE49-F238E27FC236}">
                <a16:creationId xmlns:a16="http://schemas.microsoft.com/office/drawing/2014/main" id="{AF562B78-AFDD-3C98-5663-4A2AF7CAE1B5}"/>
              </a:ext>
            </a:extLst>
          </p:cNvPr>
          <p:cNvPicPr preferRelativeResize="0">
            <a:picLocks/>
          </p:cNvPicPr>
          <p:nvPr userDrawn="1"/>
        </p:nvPicPr>
        <p:blipFill>
          <a:blip r:embed="rId10" cstate="print"/>
          <a:srcRect/>
          <a:stretch>
            <a:fillRect/>
          </a:stretch>
        </p:blipFill>
        <p:spPr bwMode="auto">
          <a:xfrm>
            <a:off x="301752" y="6327648"/>
            <a:ext cx="1426464" cy="466344"/>
          </a:xfrm>
          <a:prstGeom prst="rect">
            <a:avLst/>
          </a:prstGeom>
          <a:noFill/>
          <a:ln w="9525">
            <a:noFill/>
            <a:miter lim="800000"/>
            <a:headEnd/>
            <a:tailEnd/>
          </a:ln>
        </p:spPr>
      </p:pic>
    </p:spTree>
    <p:extLst>
      <p:ext uri="{BB962C8B-B14F-4D97-AF65-F5344CB8AC3E}">
        <p14:creationId xmlns:p14="http://schemas.microsoft.com/office/powerpoint/2010/main" val="100204794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Lst>
  <p:hf hdr="0" dt="0"/>
  <p:txStyles>
    <p:titleStyle>
      <a:lvl1pPr algn="l" rtl="0" eaLnBrk="0" fontAlgn="base" hangingPunct="0">
        <a:spcBef>
          <a:spcPct val="0"/>
        </a:spcBef>
        <a:spcAft>
          <a:spcPct val="0"/>
        </a:spcAft>
        <a:defRPr sz="3600" b="1" kern="1200">
          <a:solidFill>
            <a:schemeClr val="tx1"/>
          </a:solidFill>
          <a:latin typeface="+mj-lt"/>
          <a:ea typeface="+mj-ea"/>
          <a:cs typeface="+mj-cs"/>
        </a:defRPr>
      </a:lvl1pPr>
      <a:lvl2pPr algn="l" rtl="0" eaLnBrk="0" fontAlgn="base" hangingPunct="0">
        <a:spcBef>
          <a:spcPct val="0"/>
        </a:spcBef>
        <a:spcAft>
          <a:spcPct val="0"/>
        </a:spcAft>
        <a:defRPr sz="3600" b="1">
          <a:solidFill>
            <a:schemeClr val="tx1"/>
          </a:solidFill>
          <a:latin typeface="Calibri" pitchFamily="34" charset="0"/>
        </a:defRPr>
      </a:lvl2pPr>
      <a:lvl3pPr algn="l" rtl="0" eaLnBrk="0" fontAlgn="base" hangingPunct="0">
        <a:spcBef>
          <a:spcPct val="0"/>
        </a:spcBef>
        <a:spcAft>
          <a:spcPct val="0"/>
        </a:spcAft>
        <a:defRPr sz="3600" b="1">
          <a:solidFill>
            <a:schemeClr val="tx1"/>
          </a:solidFill>
          <a:latin typeface="Calibri" pitchFamily="34" charset="0"/>
        </a:defRPr>
      </a:lvl3pPr>
      <a:lvl4pPr algn="l" rtl="0" eaLnBrk="0" fontAlgn="base" hangingPunct="0">
        <a:spcBef>
          <a:spcPct val="0"/>
        </a:spcBef>
        <a:spcAft>
          <a:spcPct val="0"/>
        </a:spcAft>
        <a:defRPr sz="3600" b="1">
          <a:solidFill>
            <a:schemeClr val="tx1"/>
          </a:solidFill>
          <a:latin typeface="Calibri" pitchFamily="34" charset="0"/>
        </a:defRPr>
      </a:lvl4pPr>
      <a:lvl5pPr algn="l" rtl="0" eaLnBrk="0" fontAlgn="base" hangingPunct="0">
        <a:spcBef>
          <a:spcPct val="0"/>
        </a:spcBef>
        <a:spcAft>
          <a:spcPct val="0"/>
        </a:spcAft>
        <a:defRPr sz="3600" b="1">
          <a:solidFill>
            <a:schemeClr val="tx1"/>
          </a:solidFill>
          <a:latin typeface="Calibri" pitchFamily="34" charset="0"/>
        </a:defRPr>
      </a:lvl5pPr>
      <a:lvl6pPr marL="457200" algn="l" rtl="0" fontAlgn="base">
        <a:spcBef>
          <a:spcPct val="0"/>
        </a:spcBef>
        <a:spcAft>
          <a:spcPct val="0"/>
        </a:spcAft>
        <a:defRPr sz="3600" b="1">
          <a:solidFill>
            <a:schemeClr val="tx1"/>
          </a:solidFill>
          <a:latin typeface="Calibri" pitchFamily="34" charset="0"/>
        </a:defRPr>
      </a:lvl6pPr>
      <a:lvl7pPr marL="914400" algn="l" rtl="0" fontAlgn="base">
        <a:spcBef>
          <a:spcPct val="0"/>
        </a:spcBef>
        <a:spcAft>
          <a:spcPct val="0"/>
        </a:spcAft>
        <a:defRPr sz="3600" b="1">
          <a:solidFill>
            <a:schemeClr val="tx1"/>
          </a:solidFill>
          <a:latin typeface="Calibri" pitchFamily="34" charset="0"/>
        </a:defRPr>
      </a:lvl7pPr>
      <a:lvl8pPr marL="1371600" algn="l" rtl="0" fontAlgn="base">
        <a:spcBef>
          <a:spcPct val="0"/>
        </a:spcBef>
        <a:spcAft>
          <a:spcPct val="0"/>
        </a:spcAft>
        <a:defRPr sz="3600" b="1">
          <a:solidFill>
            <a:schemeClr val="tx1"/>
          </a:solidFill>
          <a:latin typeface="Calibri" pitchFamily="34" charset="0"/>
        </a:defRPr>
      </a:lvl8pPr>
      <a:lvl9pPr marL="1828800" algn="l" rtl="0" fontAlgn="base">
        <a:spcBef>
          <a:spcPct val="0"/>
        </a:spcBef>
        <a:spcAft>
          <a:spcPct val="0"/>
        </a:spcAft>
        <a:defRPr sz="3600" b="1">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mailto:Jessica.dunlap@cms.hhs.gov" TargetMode="External"/><Relationship Id="rId7" Type="http://schemas.openxmlformats.org/officeDocument/2006/relationships/hyperlink" Target="https://cmsgov.github.io/CMCS-DSG-DSS-Certification/"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hyperlink" Target="https://www.medicaid.gov/medicaid/data-systems/streamlining-medicaid-enterprise-systems-templates" TargetMode="External"/><Relationship Id="rId5" Type="http://schemas.openxmlformats.org/officeDocument/2006/relationships/hyperlink" Target="mailto:Alejandra.johnson@cms.hhs.gov" TargetMode="External"/><Relationship Id="rId4" Type="http://schemas.openxmlformats.org/officeDocument/2006/relationships/hyperlink" Target="mailto:MESOperations@cms.hh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6903400-B932-F84D-BD05-84F5F66E1372}"/>
              </a:ext>
            </a:extLst>
          </p:cNvPr>
          <p:cNvSpPr>
            <a:spLocks noGrp="1"/>
          </p:cNvSpPr>
          <p:nvPr>
            <p:ph type="title"/>
          </p:nvPr>
        </p:nvSpPr>
        <p:spPr>
          <a:xfrm>
            <a:off x="0" y="1371600"/>
            <a:ext cx="12192000" cy="1066800"/>
          </a:xfrm>
        </p:spPr>
        <p:txBody>
          <a:bodyPr anchor="ctr">
            <a:normAutofit/>
          </a:bodyPr>
          <a:lstStyle/>
          <a:p>
            <a:r>
              <a:rPr lang="en-US" sz="3000" dirty="0"/>
              <a:t>State Health Official Letter: Streamlining Medicaid Enterprise Systems</a:t>
            </a:r>
            <a:br>
              <a:rPr lang="en-US" sz="2800" dirty="0">
                <a:latin typeface="Arial"/>
                <a:cs typeface="Arial"/>
              </a:rPr>
            </a:br>
            <a:r>
              <a:rPr lang="en-US" sz="2200" dirty="0">
                <a:latin typeface="Arial"/>
                <a:cs typeface="Arial"/>
              </a:rPr>
              <a:t>Advanced Planning Document (APD) and Operational APD Templates</a:t>
            </a:r>
            <a:endParaRPr lang="en-US" sz="2200" dirty="0">
              <a:latin typeface="Arial" panose="020B0604020202020204" pitchFamily="34" charset="0"/>
              <a:cs typeface="Arial" panose="020B0604020202020204" pitchFamily="34" charset="0"/>
            </a:endParaRPr>
          </a:p>
        </p:txBody>
      </p:sp>
      <p:sp>
        <p:nvSpPr>
          <p:cNvPr id="13" name="Text Placeholder 12">
            <a:extLst>
              <a:ext uri="{FF2B5EF4-FFF2-40B4-BE49-F238E27FC236}">
                <a16:creationId xmlns:a16="http://schemas.microsoft.com/office/drawing/2014/main" id="{7CE8C33C-86EB-1645-92BF-6E3F30EAD56E}"/>
              </a:ext>
            </a:extLst>
          </p:cNvPr>
          <p:cNvSpPr>
            <a:spLocks noGrp="1"/>
          </p:cNvSpPr>
          <p:nvPr>
            <p:ph type="body" sz="quarter" idx="11"/>
          </p:nvPr>
        </p:nvSpPr>
        <p:spPr>
          <a:xfrm>
            <a:off x="6876716" y="3771900"/>
            <a:ext cx="4368800" cy="1425741"/>
          </a:xfrm>
        </p:spPr>
        <p:txBody>
          <a:bodyPr wrap="square" anchor="t">
            <a:normAutofit lnSpcReduction="10000"/>
          </a:bodyPr>
          <a:lstStyle/>
          <a:p>
            <a:pPr algn="ctr"/>
            <a:r>
              <a:rPr lang="en-US" sz="2800">
                <a:ea typeface="Calibri"/>
                <a:cs typeface="Calibri"/>
              </a:rPr>
              <a:t>MES Community of Practice </a:t>
            </a:r>
          </a:p>
          <a:p>
            <a:pPr algn="ctr"/>
            <a:r>
              <a:rPr lang="en-US" sz="2800">
                <a:ea typeface="Calibri"/>
                <a:cs typeface="Calibri"/>
              </a:rPr>
              <a:t>Jessica Dunlap</a:t>
            </a:r>
          </a:p>
          <a:p>
            <a:pPr algn="ctr"/>
            <a:r>
              <a:rPr lang="en-US">
                <a:ea typeface="Calibri"/>
                <a:cs typeface="Calibri"/>
              </a:rPr>
              <a:t>September 2026</a:t>
            </a:r>
            <a:endParaRPr lang="en-US"/>
          </a:p>
        </p:txBody>
      </p:sp>
    </p:spTree>
    <p:extLst>
      <p:ext uri="{BB962C8B-B14F-4D97-AF65-F5344CB8AC3E}">
        <p14:creationId xmlns:p14="http://schemas.microsoft.com/office/powerpoint/2010/main" val="34131995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08D41-8F9E-C198-F780-773B87338C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A6F44C-B64D-5141-9D7E-C9680F04D281}"/>
              </a:ext>
            </a:extLst>
          </p:cNvPr>
          <p:cNvSpPr>
            <a:spLocks noGrp="1"/>
          </p:cNvSpPr>
          <p:nvPr>
            <p:ph type="title"/>
          </p:nvPr>
        </p:nvSpPr>
        <p:spPr/>
        <p:txBody>
          <a:bodyPr vert="horz" lIns="91440" tIns="45720" rIns="91440" bIns="45720" rtlCol="0" anchor="ctr">
            <a:noAutofit/>
          </a:bodyPr>
          <a:lstStyle/>
          <a:p>
            <a:r>
              <a:rPr lang="en-US" b="1" kern="1200">
                <a:latin typeface="Arial" panose="020B0604020202020204" pitchFamily="34" charset="0"/>
                <a:ea typeface="+mj-ea"/>
                <a:cs typeface="Arial" panose="020B0604020202020204" pitchFamily="34" charset="0"/>
              </a:rPr>
              <a:t>Objectives</a:t>
            </a:r>
          </a:p>
        </p:txBody>
      </p:sp>
      <p:pic>
        <p:nvPicPr>
          <p:cNvPr id="3" name="Graphic 2" descr="Bullseye target">
            <a:extLst>
              <a:ext uri="{FF2B5EF4-FFF2-40B4-BE49-F238E27FC236}">
                <a16:creationId xmlns:a16="http://schemas.microsoft.com/office/drawing/2014/main" id="{8225D3ED-AE47-0D52-1CA2-F2B5825945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2960" y="3101673"/>
            <a:ext cx="731520" cy="731520"/>
          </a:xfrm>
          <a:prstGeom prst="rect">
            <a:avLst/>
          </a:prstGeom>
        </p:spPr>
      </p:pic>
      <p:sp>
        <p:nvSpPr>
          <p:cNvPr id="20" name="TextBox 19">
            <a:extLst>
              <a:ext uri="{FF2B5EF4-FFF2-40B4-BE49-F238E27FC236}">
                <a16:creationId xmlns:a16="http://schemas.microsoft.com/office/drawing/2014/main" id="{C51D7B39-CB50-8EB2-DACE-38F90C792262}"/>
              </a:ext>
            </a:extLst>
          </p:cNvPr>
          <p:cNvSpPr txBox="1"/>
          <p:nvPr/>
        </p:nvSpPr>
        <p:spPr>
          <a:xfrm>
            <a:off x="1958340" y="3218235"/>
            <a:ext cx="9601200" cy="430887"/>
          </a:xfrm>
          <a:prstGeom prst="rect">
            <a:avLst/>
          </a:prstGeom>
          <a:solidFill>
            <a:srgbClr val="DCE8F8"/>
          </a:solidFill>
        </p:spPr>
        <p:txBody>
          <a:bodyPr wrap="square" rtlCol="0">
            <a:spAutoFit/>
          </a:bodyPr>
          <a:lstStyle/>
          <a:p>
            <a:r>
              <a:rPr lang="en-US" sz="2200" dirty="0">
                <a:solidFill>
                  <a:schemeClr val="accent6">
                    <a:lumMod val="75000"/>
                  </a:schemeClr>
                </a:solidFill>
                <a:latin typeface="Arial" panose="020B0604020202020204" pitchFamily="34" charset="0"/>
                <a:cs typeface="Arial" panose="020B0604020202020204" pitchFamily="34" charset="0"/>
              </a:rPr>
              <a:t>Understand the major changes to the APD and OAPD templates</a:t>
            </a:r>
          </a:p>
        </p:txBody>
      </p:sp>
      <p:pic>
        <p:nvPicPr>
          <p:cNvPr id="5" name="Graphic 4" descr="Bullseye target">
            <a:extLst>
              <a:ext uri="{FF2B5EF4-FFF2-40B4-BE49-F238E27FC236}">
                <a16:creationId xmlns:a16="http://schemas.microsoft.com/office/drawing/2014/main" id="{BE8CBEA1-B6D6-7D96-67FC-96D1FF91A5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2485" y="4133541"/>
            <a:ext cx="731520" cy="731520"/>
          </a:xfrm>
          <a:prstGeom prst="rect">
            <a:avLst/>
          </a:prstGeom>
        </p:spPr>
      </p:pic>
      <p:sp>
        <p:nvSpPr>
          <p:cNvPr id="16" name="TextBox 15">
            <a:extLst>
              <a:ext uri="{FF2B5EF4-FFF2-40B4-BE49-F238E27FC236}">
                <a16:creationId xmlns:a16="http://schemas.microsoft.com/office/drawing/2014/main" id="{0A2F1449-5133-9A4E-1CA5-79A9A191342D}"/>
              </a:ext>
            </a:extLst>
          </p:cNvPr>
          <p:cNvSpPr txBox="1"/>
          <p:nvPr/>
        </p:nvSpPr>
        <p:spPr>
          <a:xfrm>
            <a:off x="1977390" y="4318326"/>
            <a:ext cx="9601200" cy="769441"/>
          </a:xfrm>
          <a:prstGeom prst="rect">
            <a:avLst/>
          </a:prstGeom>
          <a:solidFill>
            <a:srgbClr val="DCE8F8"/>
          </a:solidFill>
        </p:spPr>
        <p:txBody>
          <a:bodyPr wrap="square" rtlCol="0">
            <a:spAutoFit/>
          </a:bodyPr>
          <a:lstStyle/>
          <a:p>
            <a:r>
              <a:rPr lang="en-US" sz="2200" dirty="0">
                <a:solidFill>
                  <a:schemeClr val="accent6">
                    <a:lumMod val="75000"/>
                  </a:schemeClr>
                </a:solidFill>
                <a:latin typeface="Arial" panose="020B0604020202020204" pitchFamily="34" charset="0"/>
                <a:cs typeface="Arial" panose="020B0604020202020204" pitchFamily="34" charset="0"/>
              </a:rPr>
              <a:t>Understand how to prepare a complete and internally consistent APD or OAPD submission</a:t>
            </a:r>
          </a:p>
        </p:txBody>
      </p:sp>
      <p:pic>
        <p:nvPicPr>
          <p:cNvPr id="7" name="Graphic 6" descr="Bullseye target">
            <a:extLst>
              <a:ext uri="{FF2B5EF4-FFF2-40B4-BE49-F238E27FC236}">
                <a16:creationId xmlns:a16="http://schemas.microsoft.com/office/drawing/2014/main" id="{7AB1A944-9CAD-BD5E-0771-84834D875E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8188" y="5310457"/>
            <a:ext cx="731520" cy="731520"/>
          </a:xfrm>
          <a:prstGeom prst="rect">
            <a:avLst/>
          </a:prstGeom>
        </p:spPr>
      </p:pic>
      <p:sp>
        <p:nvSpPr>
          <p:cNvPr id="10" name="TextBox 9">
            <a:extLst>
              <a:ext uri="{FF2B5EF4-FFF2-40B4-BE49-F238E27FC236}">
                <a16:creationId xmlns:a16="http://schemas.microsoft.com/office/drawing/2014/main" id="{4A3E0E57-3993-F769-693E-ED48E4430747}"/>
              </a:ext>
            </a:extLst>
          </p:cNvPr>
          <p:cNvSpPr txBox="1"/>
          <p:nvPr/>
        </p:nvSpPr>
        <p:spPr>
          <a:xfrm>
            <a:off x="1967865" y="5434372"/>
            <a:ext cx="9601200" cy="769441"/>
          </a:xfrm>
          <a:prstGeom prst="rect">
            <a:avLst/>
          </a:prstGeom>
          <a:solidFill>
            <a:srgbClr val="DCE8F8"/>
          </a:solidFill>
        </p:spPr>
        <p:txBody>
          <a:bodyPr wrap="square" rtlCol="0">
            <a:spAutoFit/>
          </a:bodyPr>
          <a:lstStyle/>
          <a:p>
            <a:r>
              <a:rPr lang="en-US" sz="2200">
                <a:solidFill>
                  <a:schemeClr val="accent6">
                    <a:lumMod val="75000"/>
                  </a:schemeClr>
                </a:solidFill>
                <a:latin typeface="Arial" panose="020B0604020202020204" pitchFamily="34" charset="0"/>
                <a:cs typeface="Arial" panose="020B0604020202020204" pitchFamily="34" charset="0"/>
              </a:rPr>
              <a:t>Recognize common issues that can delay CMS review, and understand where to go for additional support and resources</a:t>
            </a:r>
          </a:p>
        </p:txBody>
      </p:sp>
      <p:sp>
        <p:nvSpPr>
          <p:cNvPr id="6" name="Slide Number Placeholder 5">
            <a:extLst>
              <a:ext uri="{FF2B5EF4-FFF2-40B4-BE49-F238E27FC236}">
                <a16:creationId xmlns:a16="http://schemas.microsoft.com/office/drawing/2014/main" id="{7BA8F37F-59B3-A4F9-CA21-BF88BF66F288}"/>
              </a:ext>
            </a:extLst>
          </p:cNvPr>
          <p:cNvSpPr>
            <a:spLocks noGrp="1"/>
          </p:cNvSpPr>
          <p:nvPr>
            <p:ph type="sldNum" sz="quarter" idx="12"/>
          </p:nvPr>
        </p:nvSpPr>
        <p:spPr/>
        <p:txBody>
          <a:bodyPr vert="horz" lIns="91440" tIns="45720" rIns="91440" bIns="45720" rtlCol="0" anchor="ctr">
            <a:normAutofit/>
          </a:bodyPr>
          <a:lstStyle/>
          <a:p>
            <a:pPr marR="0" lvl="0" indent="0" fontAlgn="auto">
              <a:spcBef>
                <a:spcPts val="0"/>
              </a:spcBef>
              <a:spcAft>
                <a:spcPts val="600"/>
              </a:spcAft>
              <a:buClrTx/>
              <a:buSzTx/>
              <a:buFontTx/>
              <a:buNone/>
              <a:tabLst/>
              <a:defRPr/>
            </a:pPr>
            <a:fld id="{200CA8EA-3E88-1E47-9B86-CBF89577D921}" type="slidenum">
              <a:rPr kumimoji="0" lang="en-US" b="0" i="0" u="none" strike="noStrike" cap="none" spc="0" normalizeH="0" baseline="0" noProof="0" smtClean="0">
                <a:ln>
                  <a:noFill/>
                </a:ln>
                <a:effectLst/>
                <a:uLnTx/>
                <a:uFillTx/>
              </a:rPr>
              <a:pPr marR="0" lvl="0" indent="0" fontAlgn="auto">
                <a:spcBef>
                  <a:spcPts val="0"/>
                </a:spcBef>
                <a:spcAft>
                  <a:spcPts val="600"/>
                </a:spcAft>
                <a:buClrTx/>
                <a:buSzTx/>
                <a:buFontTx/>
                <a:buNone/>
                <a:tabLst/>
                <a:defRPr/>
              </a:pPr>
              <a:t>2</a:t>
            </a:fld>
            <a:endParaRPr kumimoji="0" lang="en-US" b="0" i="0" u="none" strike="noStrike" cap="none" spc="0" normalizeH="0" baseline="0" noProof="0">
              <a:ln>
                <a:noFill/>
              </a:ln>
              <a:effectLst/>
              <a:uLnTx/>
              <a:uFillTx/>
            </a:endParaRPr>
          </a:p>
        </p:txBody>
      </p:sp>
      <p:sp>
        <p:nvSpPr>
          <p:cNvPr id="8" name="TextBox 7">
            <a:extLst>
              <a:ext uri="{FF2B5EF4-FFF2-40B4-BE49-F238E27FC236}">
                <a16:creationId xmlns:a16="http://schemas.microsoft.com/office/drawing/2014/main" id="{4E520BFC-3999-E335-37D0-2B3DCE2FAB5E}"/>
              </a:ext>
            </a:extLst>
          </p:cNvPr>
          <p:cNvSpPr txBox="1"/>
          <p:nvPr/>
        </p:nvSpPr>
        <p:spPr>
          <a:xfrm>
            <a:off x="469232" y="1893933"/>
            <a:ext cx="11312090" cy="964367"/>
          </a:xfrm>
          <a:prstGeom prst="rect">
            <a:avLst/>
          </a:prstGeom>
          <a:noFill/>
        </p:spPr>
        <p:txBody>
          <a:bodyPr wrap="square">
            <a:spAutoFit/>
          </a:bodyPr>
          <a:lstStyle/>
          <a:p>
            <a:pPr algn="l" rtl="0" fontAlgn="base">
              <a:lnSpc>
                <a:spcPts val="1650"/>
              </a:lnSpc>
              <a:buNone/>
            </a:pPr>
            <a:r>
              <a:rPr lang="en-US" b="0" i="0" u="none" strike="noStrike" dirty="0">
                <a:solidFill>
                  <a:srgbClr val="000000"/>
                </a:solidFill>
                <a:effectLst/>
                <a:latin typeface="Arial" panose="020B0604020202020204" pitchFamily="34" charset="0"/>
              </a:rPr>
              <a:t>This session provides an overview of the Medicaid Enterprise Systems (MES) Advanced P</a:t>
            </a:r>
            <a:r>
              <a:rPr lang="en-US" dirty="0">
                <a:solidFill>
                  <a:srgbClr val="000000"/>
                </a:solidFill>
                <a:latin typeface="Arial" panose="020B0604020202020204" pitchFamily="34" charset="0"/>
              </a:rPr>
              <a:t>lanning </a:t>
            </a:r>
            <a:r>
              <a:rPr lang="en-US" b="0" i="0" u="none" strike="noStrike" dirty="0">
                <a:solidFill>
                  <a:srgbClr val="000000"/>
                </a:solidFill>
                <a:effectLst/>
                <a:latin typeface="Arial" panose="020B0604020202020204" pitchFamily="34" charset="0"/>
              </a:rPr>
              <a:t>Document </a:t>
            </a:r>
            <a:r>
              <a:rPr lang="en-US" dirty="0">
                <a:solidFill>
                  <a:srgbClr val="000000"/>
                </a:solidFill>
                <a:latin typeface="Arial" panose="020B0604020202020204" pitchFamily="34" charset="0"/>
              </a:rPr>
              <a:t>(APD) and Operational APD templates. </a:t>
            </a:r>
          </a:p>
          <a:p>
            <a:pPr algn="l" rtl="0" fontAlgn="base">
              <a:lnSpc>
                <a:spcPts val="1650"/>
              </a:lnSpc>
              <a:buNone/>
            </a:pPr>
            <a:r>
              <a:rPr lang="en-US" b="0" i="0" dirty="0">
                <a:solidFill>
                  <a:srgbClr val="000000"/>
                </a:solidFill>
                <a:effectLst/>
                <a:latin typeface="Arial" panose="020B0604020202020204" pitchFamily="34" charset="0"/>
              </a:rPr>
              <a:t>​</a:t>
            </a:r>
            <a:endParaRPr lang="en-US" b="0" i="0" dirty="0">
              <a:solidFill>
                <a:srgbClr val="000000"/>
              </a:solidFill>
              <a:effectLst/>
              <a:latin typeface="Segoe UI" panose="020B0502040204020203" pitchFamily="34" charset="0"/>
            </a:endParaRPr>
          </a:p>
          <a:p>
            <a:pPr algn="l" rtl="0" fontAlgn="base">
              <a:lnSpc>
                <a:spcPts val="1650"/>
              </a:lnSpc>
            </a:pPr>
            <a:r>
              <a:rPr lang="en-US" b="0" i="0" u="none" strike="noStrike" dirty="0">
                <a:solidFill>
                  <a:srgbClr val="000000"/>
                </a:solidFill>
                <a:effectLst/>
                <a:latin typeface="Arial" panose="020B0604020202020204" pitchFamily="34" charset="0"/>
              </a:rPr>
              <a:t>At the end of the session, attendees will:</a:t>
            </a:r>
            <a:endParaRPr lang="en-US" b="0" i="0" dirty="0">
              <a:solidFill>
                <a:srgbClr val="000000"/>
              </a:solidFill>
              <a:effectLst/>
              <a:latin typeface="Segoe UI" panose="020B0502040204020203" pitchFamily="34" charset="0"/>
            </a:endParaRPr>
          </a:p>
        </p:txBody>
      </p:sp>
    </p:spTree>
    <p:extLst>
      <p:ext uri="{BB962C8B-B14F-4D97-AF65-F5344CB8AC3E}">
        <p14:creationId xmlns:p14="http://schemas.microsoft.com/office/powerpoint/2010/main" val="1346965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6F4F0-1396-8895-70B6-63E8A74BA6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7FD4B1-0CC3-5F0F-BE66-CFEEF0862380}"/>
              </a:ext>
            </a:extLst>
          </p:cNvPr>
          <p:cNvSpPr>
            <a:spLocks noGrp="1"/>
          </p:cNvSpPr>
          <p:nvPr>
            <p:ph type="title"/>
          </p:nvPr>
        </p:nvSpPr>
        <p:spPr/>
        <p:txBody>
          <a:bodyPr>
            <a:noAutofit/>
          </a:bodyPr>
          <a:lstStyle/>
          <a:p>
            <a:r>
              <a:rPr lang="en-US"/>
              <a:t>Overview of Major Changes in the APD Template </a:t>
            </a:r>
          </a:p>
        </p:txBody>
      </p:sp>
      <p:sp>
        <p:nvSpPr>
          <p:cNvPr id="8" name="Content Placeholder 7">
            <a:extLst>
              <a:ext uri="{FF2B5EF4-FFF2-40B4-BE49-F238E27FC236}">
                <a16:creationId xmlns:a16="http://schemas.microsoft.com/office/drawing/2014/main" id="{97DA9E71-9492-6F43-CB4F-ACB1087BEB65}"/>
              </a:ext>
            </a:extLst>
          </p:cNvPr>
          <p:cNvSpPr>
            <a:spLocks noGrp="1"/>
          </p:cNvSpPr>
          <p:nvPr>
            <p:ph idx="1"/>
          </p:nvPr>
        </p:nvSpPr>
        <p:spPr/>
        <p:txBody>
          <a:bodyPr>
            <a:noAutofit/>
          </a:bodyPr>
          <a:lstStyle/>
          <a:p>
            <a:r>
              <a:rPr lang="en-US" sz="2200"/>
              <a:t>APD template now has standard sections for all APDs submitted by states.</a:t>
            </a:r>
          </a:p>
          <a:p>
            <a:r>
              <a:rPr lang="en-US" sz="2200"/>
              <a:t>APD template now supports four (4) high-level APD submission types:</a:t>
            </a:r>
          </a:p>
          <a:p>
            <a:pPr lvl="1"/>
            <a:r>
              <a:rPr lang="en-US" sz="1800"/>
              <a:t>Planning APD</a:t>
            </a:r>
          </a:p>
          <a:p>
            <a:pPr lvl="1"/>
            <a:r>
              <a:rPr lang="en-US" sz="1800"/>
              <a:t>Implementation APD</a:t>
            </a:r>
          </a:p>
          <a:p>
            <a:pPr lvl="1"/>
            <a:r>
              <a:rPr lang="en-US" sz="1800"/>
              <a:t>APD As Needed </a:t>
            </a:r>
          </a:p>
          <a:p>
            <a:pPr lvl="1"/>
            <a:r>
              <a:rPr lang="en-US" sz="1800"/>
              <a:t>APD Update</a:t>
            </a:r>
          </a:p>
          <a:p>
            <a:r>
              <a:rPr lang="en-US" sz="2200"/>
              <a:t>APD template now allows submitting funding requests for both MMIS and E&amp;E projects in the same document.</a:t>
            </a:r>
          </a:p>
          <a:p>
            <a:r>
              <a:rPr lang="en-US" sz="2200"/>
              <a:t>The release of these templates does not change the flexibility available to states to include multiple modules, systems, or projects within a single APD, as appropriate.</a:t>
            </a:r>
          </a:p>
        </p:txBody>
      </p:sp>
      <p:sp>
        <p:nvSpPr>
          <p:cNvPr id="7" name="Slide Number Placeholder 6">
            <a:extLst>
              <a:ext uri="{FF2B5EF4-FFF2-40B4-BE49-F238E27FC236}">
                <a16:creationId xmlns:a16="http://schemas.microsoft.com/office/drawing/2014/main" id="{DDBF9269-0E67-96C6-162D-9B819262DBD2}"/>
              </a:ext>
            </a:extLst>
          </p:cNvPr>
          <p:cNvSpPr>
            <a:spLocks noGrp="1"/>
          </p:cNvSpPr>
          <p:nvPr>
            <p:ph type="sldNum" sz="quarter" idx="12"/>
          </p:nvPr>
        </p:nvSpPr>
        <p:spPr/>
        <p:txBody>
          <a:bodyPr/>
          <a:lstStyle/>
          <a:p>
            <a:fld id="{200CA8EA-3E88-1E47-9B86-CBF89577D921}" type="slidenum">
              <a:rPr lang="en-US" smtClean="0"/>
              <a:t>3</a:t>
            </a:fld>
            <a:endParaRPr lang="en-US"/>
          </a:p>
        </p:txBody>
      </p:sp>
    </p:spTree>
    <p:extLst>
      <p:ext uri="{BB962C8B-B14F-4D97-AF65-F5344CB8AC3E}">
        <p14:creationId xmlns:p14="http://schemas.microsoft.com/office/powerpoint/2010/main" val="2539227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4ACFD-D83D-FEE0-6023-559A10AA2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B5DA6-8A0E-3FDC-49E7-8DC77FFFA308}"/>
              </a:ext>
            </a:extLst>
          </p:cNvPr>
          <p:cNvSpPr>
            <a:spLocks noGrp="1"/>
          </p:cNvSpPr>
          <p:nvPr>
            <p:ph type="title"/>
          </p:nvPr>
        </p:nvSpPr>
        <p:spPr/>
        <p:txBody>
          <a:bodyPr>
            <a:noAutofit/>
          </a:bodyPr>
          <a:lstStyle/>
          <a:p>
            <a:r>
              <a:rPr lang="en-US"/>
              <a:t>APD Template Table of Contents</a:t>
            </a:r>
          </a:p>
        </p:txBody>
      </p:sp>
      <p:sp>
        <p:nvSpPr>
          <p:cNvPr id="7" name="Slide Number Placeholder 6">
            <a:extLst>
              <a:ext uri="{FF2B5EF4-FFF2-40B4-BE49-F238E27FC236}">
                <a16:creationId xmlns:a16="http://schemas.microsoft.com/office/drawing/2014/main" id="{F49FD4AC-D42C-D61E-840C-4F7D407F5C60}"/>
              </a:ext>
            </a:extLst>
          </p:cNvPr>
          <p:cNvSpPr>
            <a:spLocks noGrp="1"/>
          </p:cNvSpPr>
          <p:nvPr>
            <p:ph type="sldNum" sz="quarter" idx="12"/>
          </p:nvPr>
        </p:nvSpPr>
        <p:spPr/>
        <p:txBody>
          <a:bodyPr/>
          <a:lstStyle/>
          <a:p>
            <a:fld id="{200CA8EA-3E88-1E47-9B86-CBF89577D921}" type="slidenum">
              <a:rPr lang="en-US" smtClean="0"/>
              <a:t>4</a:t>
            </a:fld>
            <a:endParaRPr lang="en-US"/>
          </a:p>
        </p:txBody>
      </p:sp>
      <p:pic>
        <p:nvPicPr>
          <p:cNvPr id="4" name="Picture 3">
            <a:extLst>
              <a:ext uri="{FF2B5EF4-FFF2-40B4-BE49-F238E27FC236}">
                <a16:creationId xmlns:a16="http://schemas.microsoft.com/office/drawing/2014/main" id="{E54B173F-0885-619E-5787-AFA3586E02E6}"/>
              </a:ext>
            </a:extLst>
          </p:cNvPr>
          <p:cNvPicPr>
            <a:picLocks noChangeAspect="1"/>
          </p:cNvPicPr>
          <p:nvPr/>
        </p:nvPicPr>
        <p:blipFill>
          <a:blip r:embed="rId3"/>
          <a:stretch>
            <a:fillRect/>
          </a:stretch>
        </p:blipFill>
        <p:spPr>
          <a:xfrm>
            <a:off x="980245" y="1889555"/>
            <a:ext cx="4524951" cy="4831920"/>
          </a:xfrm>
          <a:prstGeom prst="rect">
            <a:avLst/>
          </a:prstGeom>
          <a:ln>
            <a:solidFill>
              <a:schemeClr val="tx1"/>
            </a:solidFill>
          </a:ln>
        </p:spPr>
      </p:pic>
      <p:sp>
        <p:nvSpPr>
          <p:cNvPr id="5" name="Speech Bubble: Rectangle 4">
            <a:extLst>
              <a:ext uri="{FF2B5EF4-FFF2-40B4-BE49-F238E27FC236}">
                <a16:creationId xmlns:a16="http://schemas.microsoft.com/office/drawing/2014/main" id="{E7910356-5DF5-B012-093B-5F4645EDDF5C}"/>
              </a:ext>
            </a:extLst>
          </p:cNvPr>
          <p:cNvSpPr/>
          <p:nvPr/>
        </p:nvSpPr>
        <p:spPr>
          <a:xfrm>
            <a:off x="7003472" y="1889555"/>
            <a:ext cx="2641600" cy="2115127"/>
          </a:xfrm>
          <a:prstGeom prst="wedgeRectCallout">
            <a:avLst>
              <a:gd name="adj1" fmla="val -94609"/>
              <a:gd name="adj2" fmla="val 52893"/>
            </a:avLst>
          </a:prstGeom>
          <a:solidFill>
            <a:srgbClr val="C6D9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panose="020B0604020202020204" pitchFamily="34" charset="0"/>
                <a:cs typeface="Arial" panose="020B0604020202020204" pitchFamily="34" charset="0"/>
              </a:rPr>
              <a:t>New APD template standardized sections promote improved and more efficient reviews. </a:t>
            </a:r>
          </a:p>
        </p:txBody>
      </p:sp>
    </p:spTree>
    <p:extLst>
      <p:ext uri="{BB962C8B-B14F-4D97-AF65-F5344CB8AC3E}">
        <p14:creationId xmlns:p14="http://schemas.microsoft.com/office/powerpoint/2010/main" val="27616903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EEC70-3A2C-B781-0200-85BD31BBC4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65A76-F271-8925-E735-1FF66CEFAB36}"/>
              </a:ext>
            </a:extLst>
          </p:cNvPr>
          <p:cNvSpPr>
            <a:spLocks noGrp="1"/>
          </p:cNvSpPr>
          <p:nvPr>
            <p:ph type="title"/>
          </p:nvPr>
        </p:nvSpPr>
        <p:spPr/>
        <p:txBody>
          <a:bodyPr>
            <a:noAutofit/>
          </a:bodyPr>
          <a:lstStyle/>
          <a:p>
            <a:r>
              <a:rPr lang="en-US"/>
              <a:t>APD Template Sample Section</a:t>
            </a:r>
          </a:p>
        </p:txBody>
      </p:sp>
      <p:sp>
        <p:nvSpPr>
          <p:cNvPr id="7" name="Slide Number Placeholder 6">
            <a:extLst>
              <a:ext uri="{FF2B5EF4-FFF2-40B4-BE49-F238E27FC236}">
                <a16:creationId xmlns:a16="http://schemas.microsoft.com/office/drawing/2014/main" id="{8D696AB3-A411-0E28-ECF1-1022D7C198B0}"/>
              </a:ext>
            </a:extLst>
          </p:cNvPr>
          <p:cNvSpPr>
            <a:spLocks noGrp="1"/>
          </p:cNvSpPr>
          <p:nvPr>
            <p:ph type="sldNum" sz="quarter" idx="12"/>
          </p:nvPr>
        </p:nvSpPr>
        <p:spPr/>
        <p:txBody>
          <a:bodyPr/>
          <a:lstStyle/>
          <a:p>
            <a:fld id="{200CA8EA-3E88-1E47-9B86-CBF89577D921}" type="slidenum">
              <a:rPr lang="en-US" smtClean="0"/>
              <a:t>5</a:t>
            </a:fld>
            <a:endParaRPr lang="en-US"/>
          </a:p>
        </p:txBody>
      </p:sp>
      <p:sp>
        <p:nvSpPr>
          <p:cNvPr id="5" name="Speech Bubble: Rectangle 4">
            <a:extLst>
              <a:ext uri="{FF2B5EF4-FFF2-40B4-BE49-F238E27FC236}">
                <a16:creationId xmlns:a16="http://schemas.microsoft.com/office/drawing/2014/main" id="{0D789604-E658-6FC1-EE4B-D206844126BD}"/>
              </a:ext>
            </a:extLst>
          </p:cNvPr>
          <p:cNvSpPr/>
          <p:nvPr/>
        </p:nvSpPr>
        <p:spPr>
          <a:xfrm>
            <a:off x="1334027" y="2075927"/>
            <a:ext cx="2641600" cy="2115127"/>
          </a:xfrm>
          <a:prstGeom prst="wedgeRectCallout">
            <a:avLst>
              <a:gd name="adj1" fmla="val 109780"/>
              <a:gd name="adj2" fmla="val 35968"/>
            </a:avLst>
          </a:prstGeom>
          <a:solidFill>
            <a:srgbClr val="C6D9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latin typeface="Arial" panose="020B0604020202020204" pitchFamily="34" charset="0"/>
                <a:cs typeface="Arial" panose="020B0604020202020204" pitchFamily="34" charset="0"/>
              </a:rPr>
              <a:t>APD template contains guidance to states about the section content based on the APD type.</a:t>
            </a:r>
          </a:p>
        </p:txBody>
      </p:sp>
      <p:pic>
        <p:nvPicPr>
          <p:cNvPr id="6" name="Picture 5">
            <a:extLst>
              <a:ext uri="{FF2B5EF4-FFF2-40B4-BE49-F238E27FC236}">
                <a16:creationId xmlns:a16="http://schemas.microsoft.com/office/drawing/2014/main" id="{5A6B5BD8-D56F-9B78-1A2E-BA0172D6987C}"/>
              </a:ext>
            </a:extLst>
          </p:cNvPr>
          <p:cNvPicPr>
            <a:picLocks noChangeAspect="1"/>
          </p:cNvPicPr>
          <p:nvPr/>
        </p:nvPicPr>
        <p:blipFill>
          <a:blip r:embed="rId3"/>
          <a:stretch>
            <a:fillRect/>
          </a:stretch>
        </p:blipFill>
        <p:spPr>
          <a:xfrm>
            <a:off x="5448394" y="1660634"/>
            <a:ext cx="4432639" cy="5060841"/>
          </a:xfrm>
          <a:prstGeom prst="rect">
            <a:avLst/>
          </a:prstGeom>
          <a:ln>
            <a:solidFill>
              <a:schemeClr val="tx1"/>
            </a:solidFill>
          </a:ln>
        </p:spPr>
      </p:pic>
    </p:spTree>
    <p:extLst>
      <p:ext uri="{BB962C8B-B14F-4D97-AF65-F5344CB8AC3E}">
        <p14:creationId xmlns:p14="http://schemas.microsoft.com/office/powerpoint/2010/main" val="402596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06BF41-DF84-88FF-6CA9-96D29FCC3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3D29D3-717B-A820-EF09-6D491C9EEFFD}"/>
              </a:ext>
            </a:extLst>
          </p:cNvPr>
          <p:cNvSpPr>
            <a:spLocks noGrp="1"/>
          </p:cNvSpPr>
          <p:nvPr>
            <p:ph type="title"/>
          </p:nvPr>
        </p:nvSpPr>
        <p:spPr/>
        <p:txBody>
          <a:bodyPr>
            <a:noAutofit/>
          </a:bodyPr>
          <a:lstStyle/>
          <a:p>
            <a:r>
              <a:rPr lang="en-US"/>
              <a:t>Crosswalk of Standard Sections in APD Template (part 1)</a:t>
            </a:r>
          </a:p>
        </p:txBody>
      </p:sp>
      <p:sp>
        <p:nvSpPr>
          <p:cNvPr id="7" name="Slide Number Placeholder 6">
            <a:extLst>
              <a:ext uri="{FF2B5EF4-FFF2-40B4-BE49-F238E27FC236}">
                <a16:creationId xmlns:a16="http://schemas.microsoft.com/office/drawing/2014/main" id="{6EBB8F2B-779F-B53D-8B2D-AF0693C37C6B}"/>
              </a:ext>
            </a:extLst>
          </p:cNvPr>
          <p:cNvSpPr>
            <a:spLocks noGrp="1"/>
          </p:cNvSpPr>
          <p:nvPr>
            <p:ph type="sldNum" sz="quarter" idx="12"/>
          </p:nvPr>
        </p:nvSpPr>
        <p:spPr/>
        <p:txBody>
          <a:bodyPr/>
          <a:lstStyle/>
          <a:p>
            <a:fld id="{200CA8EA-3E88-1E47-9B86-CBF89577D921}" type="slidenum">
              <a:rPr lang="en-US" smtClean="0"/>
              <a:t>6</a:t>
            </a:fld>
            <a:endParaRPr lang="en-US"/>
          </a:p>
        </p:txBody>
      </p:sp>
      <p:graphicFrame>
        <p:nvGraphicFramePr>
          <p:cNvPr id="3" name="Table 2">
            <a:extLst>
              <a:ext uri="{FF2B5EF4-FFF2-40B4-BE49-F238E27FC236}">
                <a16:creationId xmlns:a16="http://schemas.microsoft.com/office/drawing/2014/main" id="{84CDFE77-1ED4-8F2F-3308-A8E445689D32}"/>
              </a:ext>
            </a:extLst>
          </p:cNvPr>
          <p:cNvGraphicFramePr>
            <a:graphicFrameLocks noGrp="1"/>
          </p:cNvGraphicFramePr>
          <p:nvPr>
            <p:extLst>
              <p:ext uri="{D42A27DB-BD31-4B8C-83A1-F6EECF244321}">
                <p14:modId xmlns:p14="http://schemas.microsoft.com/office/powerpoint/2010/main" val="1614696884"/>
              </p:ext>
            </p:extLst>
          </p:nvPr>
        </p:nvGraphicFramePr>
        <p:xfrm>
          <a:off x="636425" y="1797218"/>
          <a:ext cx="11047502" cy="4811578"/>
        </p:xfrm>
        <a:graphic>
          <a:graphicData uri="http://schemas.openxmlformats.org/drawingml/2006/table">
            <a:tbl>
              <a:tblPr firstRow="1">
                <a:tableStyleId>{16D9F66E-5EB9-4882-86FB-DCBF35E3C3E4}</a:tableStyleId>
              </a:tblPr>
              <a:tblGrid>
                <a:gridCol w="2687941">
                  <a:extLst>
                    <a:ext uri="{9D8B030D-6E8A-4147-A177-3AD203B41FA5}">
                      <a16:colId xmlns:a16="http://schemas.microsoft.com/office/drawing/2014/main" val="2941025580"/>
                    </a:ext>
                  </a:extLst>
                </a:gridCol>
                <a:gridCol w="3317101">
                  <a:extLst>
                    <a:ext uri="{9D8B030D-6E8A-4147-A177-3AD203B41FA5}">
                      <a16:colId xmlns:a16="http://schemas.microsoft.com/office/drawing/2014/main" val="336309120"/>
                    </a:ext>
                  </a:extLst>
                </a:gridCol>
                <a:gridCol w="5042460">
                  <a:extLst>
                    <a:ext uri="{9D8B030D-6E8A-4147-A177-3AD203B41FA5}">
                      <a16:colId xmlns:a16="http://schemas.microsoft.com/office/drawing/2014/main" val="1240353591"/>
                    </a:ext>
                  </a:extLst>
                </a:gridCol>
              </a:tblGrid>
              <a:tr h="180368">
                <a:tc>
                  <a:txBody>
                    <a:bodyPr/>
                    <a:lstStyle/>
                    <a:p>
                      <a:pPr algn="l" fontAlgn="b"/>
                      <a:r>
                        <a:rPr lang="en-US" sz="1100" b="1" u="none" strike="noStrike">
                          <a:solidFill>
                            <a:schemeClr val="bg1"/>
                          </a:solidFill>
                          <a:effectLst/>
                          <a:latin typeface="Arial" panose="020B0604020202020204" pitchFamily="34" charset="0"/>
                          <a:cs typeface="Arial" panose="020B0604020202020204" pitchFamily="34" charset="0"/>
                        </a:rPr>
                        <a:t>Old E&amp;E IAPD Template</a:t>
                      </a:r>
                      <a:endParaRPr lang="en-US" sz="1100" b="1" i="0" u="none" strike="noStrike">
                        <a:solidFill>
                          <a:schemeClr val="bg1"/>
                        </a:solidFill>
                        <a:effectLst/>
                        <a:latin typeface="Arial" panose="020B0604020202020204" pitchFamily="34" charset="0"/>
                        <a:cs typeface="Arial" panose="020B0604020202020204" pitchFamily="34" charset="0"/>
                      </a:endParaRPr>
                    </a:p>
                  </a:txBody>
                  <a:tcPr marL="4059" marR="4059" marT="4059" marB="0" anchor="ctr">
                    <a:solidFill>
                      <a:srgbClr val="004A9C"/>
                    </a:solidFill>
                  </a:tcPr>
                </a:tc>
                <a:tc>
                  <a:txBody>
                    <a:bodyPr/>
                    <a:lstStyle/>
                    <a:p>
                      <a:pPr algn="l" fontAlgn="b"/>
                      <a:r>
                        <a:rPr lang="en-US" sz="1100" b="1" u="none" strike="noStrike">
                          <a:solidFill>
                            <a:schemeClr val="bg1"/>
                          </a:solidFill>
                          <a:effectLst/>
                          <a:latin typeface="Arial" panose="020B0604020202020204" pitchFamily="34" charset="0"/>
                          <a:cs typeface="Arial" panose="020B0604020202020204" pitchFamily="34" charset="0"/>
                        </a:rPr>
                        <a:t>New MES APD Template </a:t>
                      </a:r>
                      <a:endParaRPr lang="en-US" sz="1100" b="1" i="0" u="none" strike="noStrike">
                        <a:solidFill>
                          <a:schemeClr val="bg1"/>
                        </a:solidFill>
                        <a:effectLst/>
                        <a:latin typeface="Arial" panose="020B0604020202020204" pitchFamily="34" charset="0"/>
                        <a:cs typeface="Arial" panose="020B0604020202020204" pitchFamily="34" charset="0"/>
                      </a:endParaRPr>
                    </a:p>
                  </a:txBody>
                  <a:tcPr marL="4059" marR="4059" marT="4059" marB="0" anchor="ctr">
                    <a:solidFill>
                      <a:srgbClr val="004A9C"/>
                    </a:solidFill>
                  </a:tcPr>
                </a:tc>
                <a:tc>
                  <a:txBody>
                    <a:bodyPr/>
                    <a:lstStyle/>
                    <a:p>
                      <a:pPr algn="l" fontAlgn="b"/>
                      <a:r>
                        <a:rPr lang="en-US" sz="1100" b="1" u="none" strike="noStrike">
                          <a:solidFill>
                            <a:schemeClr val="bg1"/>
                          </a:solidFill>
                          <a:effectLst/>
                          <a:latin typeface="Arial" panose="020B0604020202020204" pitchFamily="34" charset="0"/>
                          <a:cs typeface="Arial" panose="020B0604020202020204" pitchFamily="34" charset="0"/>
                        </a:rPr>
                        <a:t>What Changed</a:t>
                      </a:r>
                      <a:endParaRPr lang="en-US" sz="1100" b="1" i="0" u="none" strike="noStrike">
                        <a:solidFill>
                          <a:schemeClr val="bg1"/>
                        </a:solidFill>
                        <a:effectLst/>
                        <a:latin typeface="Arial" panose="020B0604020202020204" pitchFamily="34" charset="0"/>
                        <a:cs typeface="Arial" panose="020B0604020202020204" pitchFamily="34" charset="0"/>
                      </a:endParaRPr>
                    </a:p>
                  </a:txBody>
                  <a:tcPr marL="4059" marR="4059" marT="4059" marB="0" anchor="ctr">
                    <a:solidFill>
                      <a:srgbClr val="004A9C"/>
                    </a:solidFill>
                  </a:tcPr>
                </a:tc>
                <a:extLst>
                  <a:ext uri="{0D108BD9-81ED-4DB2-BD59-A6C34878D82A}">
                    <a16:rowId xmlns:a16="http://schemas.microsoft.com/office/drawing/2014/main" val="3260101114"/>
                  </a:ext>
                </a:extLst>
              </a:tr>
              <a:tr h="354125">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Supports E&amp;E Implementation Advance Planning Document submissions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Supports MMIS and E&amp;E Planning, Implementation, Update, As-Needed Advance Planning Document submissions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General change for all sections includes references to both MMIS and E&amp;E type submissions.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3315828349"/>
                  </a:ext>
                </a:extLst>
              </a:tr>
              <a:tr h="184301">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Section I: Executive Summary</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Executive Summary</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No change to content.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1308196056"/>
                  </a:ext>
                </a:extLst>
              </a:tr>
              <a:tr h="651035">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Section II: Results of Activities Included in the PAPD</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1. Project Management Plan / Summary of Activities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Added guidance for four APD types. </a:t>
                      </a:r>
                      <a:br>
                        <a:rPr lang="en-US" sz="1100" b="0" u="none" strike="noStrike">
                          <a:solidFill>
                            <a:srgbClr val="000000"/>
                          </a:solidFill>
                          <a:effectLst/>
                          <a:latin typeface="Arial" panose="020B0604020202020204" pitchFamily="34" charset="0"/>
                          <a:cs typeface="Arial" panose="020B0604020202020204" pitchFamily="34" charset="0"/>
                        </a:rPr>
                      </a:br>
                      <a:r>
                        <a:rPr lang="en-US" sz="1100" b="0" u="none" strike="noStrike">
                          <a:solidFill>
                            <a:srgbClr val="000000"/>
                          </a:solidFill>
                          <a:effectLst/>
                          <a:latin typeface="Arial" panose="020B0604020202020204" pitchFamily="34" charset="0"/>
                          <a:cs typeface="Arial" panose="020B0604020202020204" pitchFamily="34" charset="0"/>
                        </a:rPr>
                        <a:t>Added Project Management Plan for PAPD. </a:t>
                      </a:r>
                      <a:br>
                        <a:rPr lang="en-US" sz="1100" b="0" u="none" strike="noStrike">
                          <a:solidFill>
                            <a:srgbClr val="000000"/>
                          </a:solidFill>
                          <a:effectLst/>
                          <a:latin typeface="Arial" panose="020B0604020202020204" pitchFamily="34" charset="0"/>
                          <a:cs typeface="Arial" panose="020B0604020202020204" pitchFamily="34" charset="0"/>
                        </a:rPr>
                      </a:br>
                      <a:r>
                        <a:rPr lang="en-US" sz="1100" b="0" u="none" strike="noStrike">
                          <a:solidFill>
                            <a:srgbClr val="000000"/>
                          </a:solidFill>
                          <a:effectLst/>
                          <a:latin typeface="Arial" panose="020B0604020202020204" pitchFamily="34" charset="0"/>
                          <a:cs typeface="Arial" panose="020B0604020202020204" pitchFamily="34" charset="0"/>
                        </a:rPr>
                        <a:t>Expanded Summary of Activities across IAPD, APDU, and APD As-Needed.</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12577186"/>
                  </a:ext>
                </a:extLst>
              </a:tr>
              <a:tr h="489302">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Section III: Statement of Needs and Objectives of the IAPD</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2. Statement of Needs and Objectives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Added guidance for content specific to APD type.</a:t>
                      </a:r>
                      <a:br>
                        <a:rPr lang="en-US" sz="1100" b="0" u="none" strike="noStrike">
                          <a:solidFill>
                            <a:srgbClr val="000000"/>
                          </a:solidFill>
                          <a:effectLst/>
                          <a:latin typeface="Arial" panose="020B0604020202020204" pitchFamily="34" charset="0"/>
                          <a:cs typeface="Arial" panose="020B0604020202020204" pitchFamily="34" charset="0"/>
                        </a:rPr>
                      </a:br>
                      <a:r>
                        <a:rPr lang="en-US" sz="1100" b="0" u="none" strike="noStrike">
                          <a:solidFill>
                            <a:srgbClr val="000000"/>
                          </a:solidFill>
                          <a:effectLst/>
                          <a:latin typeface="Arial" panose="020B0604020202020204" pitchFamily="34" charset="0"/>
                          <a:cs typeface="Arial" panose="020B0604020202020204" pitchFamily="34" charset="0"/>
                        </a:rPr>
                        <a:t>Added sections for Medicaid Enterprise System Introduction and Scope of APD Request.</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3779835097"/>
                  </a:ext>
                </a:extLst>
              </a:tr>
              <a:tr h="1039954">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Section IV: Requirements analysis, feasibility study, and Alternative Considerations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3. Requirements Analysis, Feasibility Study, Analysis of Alternatives Considerations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Added guidance for PAPD that state commits to preparing an Analysis of Alternatives for PAPD submissions in addition to a needs assessment, feasibility study and functional requirements or general systems design with supporting system diagram (Appendix A).</a:t>
                      </a:r>
                      <a:br>
                        <a:rPr lang="en-US" sz="1100" b="0" u="none" strike="noStrike">
                          <a:solidFill>
                            <a:srgbClr val="000000"/>
                          </a:solidFill>
                          <a:effectLst/>
                          <a:latin typeface="Arial" panose="020B0604020202020204" pitchFamily="34" charset="0"/>
                          <a:cs typeface="Arial" panose="020B0604020202020204" pitchFamily="34" charset="0"/>
                        </a:rPr>
                      </a:br>
                      <a:r>
                        <a:rPr lang="en-US" sz="1100" b="0" u="none" strike="noStrike">
                          <a:solidFill>
                            <a:srgbClr val="000000"/>
                          </a:solidFill>
                          <a:effectLst/>
                          <a:latin typeface="Arial" panose="020B0604020202020204" pitchFamily="34" charset="0"/>
                          <a:cs typeface="Arial" panose="020B0604020202020204" pitchFamily="34" charset="0"/>
                        </a:rPr>
                        <a:t>Added guidance for IAPD, APDU and As-Needed APD types of the expectations to submit or update the same information from the PAPD.</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410366404"/>
                  </a:ext>
                </a:extLst>
              </a:tr>
              <a:tr h="184301">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Section V: Cost Benefits Analysis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4. Cost-Benefit Analysis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No change to content.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3040095639"/>
                  </a:ext>
                </a:extLst>
              </a:tr>
              <a:tr h="347341">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Section VI: Nature and Scope of Activities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(Moved to Section 7. Proposed Activity Schedule for the Project)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Moved to Section 7 but no change to content.</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2233739950"/>
                  </a:ext>
                </a:extLst>
              </a:tr>
              <a:tr h="347341">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Section VII: Project Management Planning and Procurement</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5. Acquisitions</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Changed focus to acquisitions as PMP is moved to Section 1 of the new template.</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3885865812"/>
                  </a:ext>
                </a:extLst>
              </a:tr>
              <a:tr h="184301">
                <a:tc>
                  <a:txBody>
                    <a:bodyPr/>
                    <a:lstStyle/>
                    <a:p>
                      <a:pPr algn="l" fontAlgn="ctr"/>
                      <a:r>
                        <a:rPr lang="fr-FR" sz="1100" b="0" u="none" strike="noStrike">
                          <a:solidFill>
                            <a:srgbClr val="000000"/>
                          </a:solidFill>
                          <a:effectLst/>
                          <a:latin typeface="Arial" panose="020B0604020202020204" pitchFamily="34" charset="0"/>
                          <a:cs typeface="Arial" panose="020B0604020202020204" pitchFamily="34" charset="0"/>
                        </a:rPr>
                        <a:t>Section VIII: Personnel Resource Statement</a:t>
                      </a:r>
                      <a:endParaRPr lang="fr-FR"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6. Personnel Resource Statement</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No change to content. </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255684418"/>
                  </a:ext>
                </a:extLst>
              </a:tr>
              <a:tr h="184301">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Section IX: Proposed Activity Schedule</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7. Proposed Activity Schedule for the Project</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No change to content.</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3252112042"/>
                  </a:ext>
                </a:extLst>
              </a:tr>
              <a:tr h="327569">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Section X: Proposed Budget</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100" b="0" u="none" strike="noStrike">
                          <a:solidFill>
                            <a:srgbClr val="000000"/>
                          </a:solidFill>
                          <a:effectLst/>
                          <a:latin typeface="Arial" panose="020B0604020202020204" pitchFamily="34" charset="0"/>
                          <a:cs typeface="Arial" panose="020B0604020202020204" pitchFamily="34" charset="0"/>
                        </a:rPr>
                        <a:t>8. Proposed Budget (MDBT)</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100" b="0" u="none" strike="noStrike">
                          <a:solidFill>
                            <a:srgbClr val="000000"/>
                          </a:solidFill>
                          <a:effectLst/>
                          <a:latin typeface="Arial" panose="020B0604020202020204" pitchFamily="34" charset="0"/>
                          <a:cs typeface="Arial" panose="020B0604020202020204" pitchFamily="34" charset="0"/>
                        </a:rPr>
                        <a:t>Added sample MDBT to this section. Moving it from Appendix A in the old E&amp;E template.</a:t>
                      </a:r>
                      <a:endParaRPr lang="en-US" sz="11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3139532304"/>
                  </a:ext>
                </a:extLst>
              </a:tr>
            </a:tbl>
          </a:graphicData>
        </a:graphic>
      </p:graphicFrame>
    </p:spTree>
    <p:extLst>
      <p:ext uri="{BB962C8B-B14F-4D97-AF65-F5344CB8AC3E}">
        <p14:creationId xmlns:p14="http://schemas.microsoft.com/office/powerpoint/2010/main" val="3329335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770F1-2008-316B-CB03-0A368262F6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5E69E0-5AE6-AB91-BB13-68797C2262D1}"/>
              </a:ext>
            </a:extLst>
          </p:cNvPr>
          <p:cNvSpPr>
            <a:spLocks noGrp="1"/>
          </p:cNvSpPr>
          <p:nvPr>
            <p:ph type="title"/>
          </p:nvPr>
        </p:nvSpPr>
        <p:spPr/>
        <p:txBody>
          <a:bodyPr>
            <a:noAutofit/>
          </a:bodyPr>
          <a:lstStyle/>
          <a:p>
            <a:r>
              <a:rPr lang="en-US"/>
              <a:t>Crosswalk of Standard Sections in APD Template (part 2)</a:t>
            </a:r>
          </a:p>
        </p:txBody>
      </p:sp>
      <p:sp>
        <p:nvSpPr>
          <p:cNvPr id="7" name="Slide Number Placeholder 6">
            <a:extLst>
              <a:ext uri="{FF2B5EF4-FFF2-40B4-BE49-F238E27FC236}">
                <a16:creationId xmlns:a16="http://schemas.microsoft.com/office/drawing/2014/main" id="{A23AF0AC-1BBE-D09A-6694-ACB4BCAC8682}"/>
              </a:ext>
            </a:extLst>
          </p:cNvPr>
          <p:cNvSpPr>
            <a:spLocks noGrp="1"/>
          </p:cNvSpPr>
          <p:nvPr>
            <p:ph type="sldNum" sz="quarter" idx="12"/>
          </p:nvPr>
        </p:nvSpPr>
        <p:spPr/>
        <p:txBody>
          <a:bodyPr/>
          <a:lstStyle/>
          <a:p>
            <a:fld id="{200CA8EA-3E88-1E47-9B86-CBF89577D921}" type="slidenum">
              <a:rPr lang="en-US" smtClean="0"/>
              <a:t>7</a:t>
            </a:fld>
            <a:endParaRPr lang="en-US"/>
          </a:p>
        </p:txBody>
      </p:sp>
      <p:graphicFrame>
        <p:nvGraphicFramePr>
          <p:cNvPr id="3" name="Table 2">
            <a:extLst>
              <a:ext uri="{FF2B5EF4-FFF2-40B4-BE49-F238E27FC236}">
                <a16:creationId xmlns:a16="http://schemas.microsoft.com/office/drawing/2014/main" id="{5B54655C-F35C-981F-F7D5-F6E968EB1959}"/>
              </a:ext>
            </a:extLst>
          </p:cNvPr>
          <p:cNvGraphicFramePr>
            <a:graphicFrameLocks noGrp="1"/>
          </p:cNvGraphicFramePr>
          <p:nvPr>
            <p:extLst>
              <p:ext uri="{D42A27DB-BD31-4B8C-83A1-F6EECF244321}">
                <p14:modId xmlns:p14="http://schemas.microsoft.com/office/powerpoint/2010/main" val="1182031772"/>
              </p:ext>
            </p:extLst>
          </p:nvPr>
        </p:nvGraphicFramePr>
        <p:xfrm>
          <a:off x="454152" y="1731235"/>
          <a:ext cx="11283695" cy="4681306"/>
        </p:xfrm>
        <a:graphic>
          <a:graphicData uri="http://schemas.openxmlformats.org/drawingml/2006/table">
            <a:tbl>
              <a:tblPr firstRow="1">
                <a:tableStyleId>{22838BEF-8BB2-4498-84A7-C5851F593DF1}</a:tableStyleId>
              </a:tblPr>
              <a:tblGrid>
                <a:gridCol w="3569500">
                  <a:extLst>
                    <a:ext uri="{9D8B030D-6E8A-4147-A177-3AD203B41FA5}">
                      <a16:colId xmlns:a16="http://schemas.microsoft.com/office/drawing/2014/main" val="2941025580"/>
                    </a:ext>
                  </a:extLst>
                </a:gridCol>
                <a:gridCol w="3850247">
                  <a:extLst>
                    <a:ext uri="{9D8B030D-6E8A-4147-A177-3AD203B41FA5}">
                      <a16:colId xmlns:a16="http://schemas.microsoft.com/office/drawing/2014/main" val="336309120"/>
                    </a:ext>
                  </a:extLst>
                </a:gridCol>
                <a:gridCol w="3863948">
                  <a:extLst>
                    <a:ext uri="{9D8B030D-6E8A-4147-A177-3AD203B41FA5}">
                      <a16:colId xmlns:a16="http://schemas.microsoft.com/office/drawing/2014/main" val="1240353591"/>
                    </a:ext>
                  </a:extLst>
                </a:gridCol>
              </a:tblGrid>
              <a:tr h="256598">
                <a:tc>
                  <a:txBody>
                    <a:bodyPr/>
                    <a:lstStyle/>
                    <a:p>
                      <a:pPr algn="l" fontAlgn="b"/>
                      <a:r>
                        <a:rPr lang="en-US" sz="1800" b="1" u="none" strike="noStrike">
                          <a:solidFill>
                            <a:schemeClr val="bg1"/>
                          </a:solidFill>
                          <a:effectLst/>
                          <a:latin typeface="Arial" panose="020B0604020202020204" pitchFamily="34" charset="0"/>
                          <a:cs typeface="Arial" panose="020B0604020202020204" pitchFamily="34" charset="0"/>
                        </a:rPr>
                        <a:t>Old E&amp;E IAPD Template</a:t>
                      </a:r>
                      <a:endParaRPr lang="en-US" sz="1800" b="1" i="0" u="none" strike="noStrike">
                        <a:solidFill>
                          <a:schemeClr val="bg1"/>
                        </a:solidFill>
                        <a:effectLst/>
                        <a:latin typeface="Arial" panose="020B0604020202020204" pitchFamily="34" charset="0"/>
                        <a:cs typeface="Arial" panose="020B0604020202020204" pitchFamily="34" charset="0"/>
                      </a:endParaRPr>
                    </a:p>
                  </a:txBody>
                  <a:tcPr marL="4059" marR="4059" marT="4059" marB="0" anchor="ctr">
                    <a:solidFill>
                      <a:srgbClr val="004A9C"/>
                    </a:solidFill>
                  </a:tcPr>
                </a:tc>
                <a:tc>
                  <a:txBody>
                    <a:bodyPr/>
                    <a:lstStyle/>
                    <a:p>
                      <a:pPr algn="l" fontAlgn="b"/>
                      <a:r>
                        <a:rPr lang="en-US" sz="1800" b="1" u="none" strike="noStrike">
                          <a:solidFill>
                            <a:schemeClr val="bg1"/>
                          </a:solidFill>
                          <a:effectLst/>
                          <a:latin typeface="Arial" panose="020B0604020202020204" pitchFamily="34" charset="0"/>
                          <a:cs typeface="Arial" panose="020B0604020202020204" pitchFamily="34" charset="0"/>
                        </a:rPr>
                        <a:t>New MES APD Template </a:t>
                      </a:r>
                      <a:endParaRPr lang="en-US" sz="1800" b="1" i="0" u="none" strike="noStrike">
                        <a:solidFill>
                          <a:schemeClr val="bg1"/>
                        </a:solidFill>
                        <a:effectLst/>
                        <a:latin typeface="Arial" panose="020B0604020202020204" pitchFamily="34" charset="0"/>
                        <a:cs typeface="Arial" panose="020B0604020202020204" pitchFamily="34" charset="0"/>
                      </a:endParaRPr>
                    </a:p>
                  </a:txBody>
                  <a:tcPr marL="4059" marR="4059" marT="4059" marB="0" anchor="ctr">
                    <a:solidFill>
                      <a:srgbClr val="004A9C"/>
                    </a:solidFill>
                  </a:tcPr>
                </a:tc>
                <a:tc>
                  <a:txBody>
                    <a:bodyPr/>
                    <a:lstStyle/>
                    <a:p>
                      <a:pPr algn="l" fontAlgn="b"/>
                      <a:r>
                        <a:rPr lang="en-US" sz="1800" b="1" u="none" strike="noStrike">
                          <a:solidFill>
                            <a:schemeClr val="bg1"/>
                          </a:solidFill>
                          <a:effectLst/>
                          <a:latin typeface="Arial" panose="020B0604020202020204" pitchFamily="34" charset="0"/>
                          <a:cs typeface="Arial" panose="020B0604020202020204" pitchFamily="34" charset="0"/>
                        </a:rPr>
                        <a:t>What Changed</a:t>
                      </a:r>
                      <a:endParaRPr lang="en-US" sz="1800" b="1" i="0" u="none" strike="noStrike">
                        <a:solidFill>
                          <a:schemeClr val="bg1"/>
                        </a:solidFill>
                        <a:effectLst/>
                        <a:latin typeface="Arial" panose="020B0604020202020204" pitchFamily="34" charset="0"/>
                        <a:cs typeface="Arial" panose="020B0604020202020204" pitchFamily="34" charset="0"/>
                      </a:endParaRPr>
                    </a:p>
                  </a:txBody>
                  <a:tcPr marL="4059" marR="4059" marT="4059" marB="0" anchor="ctr">
                    <a:solidFill>
                      <a:srgbClr val="004A9C"/>
                    </a:solidFill>
                  </a:tcPr>
                </a:tc>
                <a:extLst>
                  <a:ext uri="{0D108BD9-81ED-4DB2-BD59-A6C34878D82A}">
                    <a16:rowId xmlns:a16="http://schemas.microsoft.com/office/drawing/2014/main" val="3260101114"/>
                  </a:ext>
                </a:extLst>
              </a:tr>
              <a:tr h="262194">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9. Statement Of Duration</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New content.</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2322679291"/>
                  </a:ext>
                </a:extLst>
              </a:tr>
              <a:tr h="494139">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Section XI: Cost Allocation Plan for Implementation Activities</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10. Cost Allocation Plan for Implementation Activities</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No change to content.</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355186285"/>
                  </a:ext>
                </a:extLst>
              </a:tr>
              <a:tr h="691615">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Section XII: Security, Interface, Disaster Recovery, and Business Continuity Planning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11. Security and Interface Requirements</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Removed explicit reference to disaster recovery and business continuity planning as those are addressed by CEF 18 in Appendix C.</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3256166859"/>
                  </a:ext>
                </a:extLst>
              </a:tr>
              <a:tr h="494139">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Section XIII: Conditions and Standards for Receipt of Enhanced FFP</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(Moved to Appendix C. Conditions for Enhanced Funding)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Moved to Appendix C.</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731292501"/>
                  </a:ext>
                </a:extLst>
              </a:tr>
              <a:tr h="262194">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Section XIV: IAPD Required Federal Assurances</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12. Assurances and Compliance</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Updated to reflect current regulatory citations.</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1617836508"/>
                  </a:ext>
                </a:extLst>
              </a:tr>
              <a:tr h="262194">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Appendix A (MDBT)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Appendix A. Diagram</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New content. Diagram reference from Section 3.</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3496615852"/>
                  </a:ext>
                </a:extLst>
              </a:tr>
              <a:tr h="503790">
                <a:tc>
                  <a:txBody>
                    <a:bodyPr/>
                    <a:lstStyle/>
                    <a:p>
                      <a:pPr algn="l" fontAlgn="ctr"/>
                      <a:r>
                        <a:rPr lang="it-IT" sz="1200" b="0" u="none" strike="noStrike">
                          <a:solidFill>
                            <a:srgbClr val="000000"/>
                          </a:solidFill>
                          <a:effectLst/>
                          <a:latin typeface="Arial" panose="020B0604020202020204" pitchFamily="34" charset="0"/>
                          <a:cs typeface="Arial" panose="020B0604020202020204" pitchFamily="34" charset="0"/>
                        </a:rPr>
                        <a:t>Appendix B (E&amp;E STAFF)</a:t>
                      </a:r>
                      <a:endParaRPr lang="it-IT"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Appendix B. Other Information Required</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Other information such as the Analysis of Alternatives if not submitted as a separate document.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982551751"/>
                  </a:ext>
                </a:extLst>
              </a:tr>
              <a:tr h="503790">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Appendix C (ACQUIS Checklist)</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Appendix C. Conditions for Enhanced Funding</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Removed acquisition checklist and replaced with Conditions for Enhanced Funding attestation.</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2256940454"/>
                  </a:ext>
                </a:extLst>
              </a:tr>
              <a:tr h="464436">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Appendix D. Outcomes and Metrics</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New content on CMS required outcomes and state defined outcomes and metrics.</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615533160"/>
                  </a:ext>
                </a:extLst>
              </a:tr>
              <a:tr h="464436">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ctr"/>
                      <a:r>
                        <a:rPr lang="en-US" sz="1200" b="0" u="none" strike="noStrike">
                          <a:solidFill>
                            <a:srgbClr val="000000"/>
                          </a:solidFill>
                          <a:effectLst/>
                          <a:latin typeface="Arial" panose="020B0604020202020204" pitchFamily="34" charset="0"/>
                          <a:cs typeface="Arial" panose="020B0604020202020204" pitchFamily="34" charset="0"/>
                        </a:rPr>
                        <a:t>Appendix E. Certification</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tc>
                  <a:txBody>
                    <a:bodyPr/>
                    <a:lstStyle/>
                    <a:p>
                      <a:pPr algn="l" fontAlgn="b"/>
                      <a:r>
                        <a:rPr lang="en-US" sz="1200" b="0" u="none" strike="noStrike">
                          <a:solidFill>
                            <a:srgbClr val="000000"/>
                          </a:solidFill>
                          <a:effectLst/>
                          <a:latin typeface="Arial" panose="020B0604020202020204" pitchFamily="34" charset="0"/>
                          <a:cs typeface="Arial" panose="020B0604020202020204" pitchFamily="34" charset="0"/>
                        </a:rPr>
                        <a:t>New content on determination if work defined in the APD requires certification. </a:t>
                      </a:r>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4059" marR="4059" marT="4059" marB="0" anchor="ctr">
                    <a:noFill/>
                  </a:tcPr>
                </a:tc>
                <a:extLst>
                  <a:ext uri="{0D108BD9-81ED-4DB2-BD59-A6C34878D82A}">
                    <a16:rowId xmlns:a16="http://schemas.microsoft.com/office/drawing/2014/main" val="809565571"/>
                  </a:ext>
                </a:extLst>
              </a:tr>
            </a:tbl>
          </a:graphicData>
        </a:graphic>
      </p:graphicFrame>
    </p:spTree>
    <p:extLst>
      <p:ext uri="{BB962C8B-B14F-4D97-AF65-F5344CB8AC3E}">
        <p14:creationId xmlns:p14="http://schemas.microsoft.com/office/powerpoint/2010/main" val="3057781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BADDC-E553-8BDC-E8ED-AB905F239A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318B6A-3F02-966A-39C9-0E3504E50FDE}"/>
              </a:ext>
            </a:extLst>
          </p:cNvPr>
          <p:cNvSpPr>
            <a:spLocks noGrp="1"/>
          </p:cNvSpPr>
          <p:nvPr>
            <p:ph type="title"/>
          </p:nvPr>
        </p:nvSpPr>
        <p:spPr/>
        <p:txBody>
          <a:bodyPr>
            <a:noAutofit/>
          </a:bodyPr>
          <a:lstStyle/>
          <a:p>
            <a:r>
              <a:rPr lang="en-US" dirty="0"/>
              <a:t>Overview of Major Changes in the OAPD Template </a:t>
            </a:r>
          </a:p>
        </p:txBody>
      </p:sp>
      <p:sp>
        <p:nvSpPr>
          <p:cNvPr id="8" name="Content Placeholder 7">
            <a:extLst>
              <a:ext uri="{FF2B5EF4-FFF2-40B4-BE49-F238E27FC236}">
                <a16:creationId xmlns:a16="http://schemas.microsoft.com/office/drawing/2014/main" id="{17D5246A-0662-9227-4D8E-2FADA3959B8A}"/>
              </a:ext>
            </a:extLst>
          </p:cNvPr>
          <p:cNvSpPr>
            <a:spLocks noGrp="1"/>
          </p:cNvSpPr>
          <p:nvPr>
            <p:ph idx="1"/>
          </p:nvPr>
        </p:nvSpPr>
        <p:spPr/>
        <p:txBody>
          <a:bodyPr>
            <a:noAutofit/>
          </a:bodyPr>
          <a:lstStyle/>
          <a:p>
            <a:r>
              <a:rPr lang="en-US" sz="2200" dirty="0"/>
              <a:t>OAPD template is new and only for submitting Operational APDs.</a:t>
            </a:r>
          </a:p>
          <a:p>
            <a:pPr lvl="1"/>
            <a:r>
              <a:rPr lang="en-US" sz="1800" dirty="0"/>
              <a:t>Regs are not new, template is new. </a:t>
            </a:r>
          </a:p>
          <a:p>
            <a:r>
              <a:rPr lang="en-US" sz="2200" dirty="0"/>
              <a:t>New OAPD template contains three (3) sections of required content</a:t>
            </a:r>
          </a:p>
          <a:p>
            <a:pPr lvl="1"/>
            <a:r>
              <a:rPr lang="en-US" sz="1800" dirty="0"/>
              <a:t>Summary of Activities</a:t>
            </a:r>
          </a:p>
          <a:p>
            <a:pPr lvl="1"/>
            <a:r>
              <a:rPr lang="en-US" sz="1800" dirty="0"/>
              <a:t>Acquisitions</a:t>
            </a:r>
          </a:p>
          <a:p>
            <a:pPr lvl="1"/>
            <a:r>
              <a:rPr lang="en-US" sz="1800" dirty="0"/>
              <a:t>Annual Budget</a:t>
            </a:r>
          </a:p>
          <a:p>
            <a:r>
              <a:rPr lang="en-US" sz="2200" dirty="0"/>
              <a:t>Simplifies annual update submissions and aligns with 45 CFR 95.610(c)(3)</a:t>
            </a:r>
          </a:p>
        </p:txBody>
      </p:sp>
      <p:sp>
        <p:nvSpPr>
          <p:cNvPr id="7" name="Slide Number Placeholder 6">
            <a:extLst>
              <a:ext uri="{FF2B5EF4-FFF2-40B4-BE49-F238E27FC236}">
                <a16:creationId xmlns:a16="http://schemas.microsoft.com/office/drawing/2014/main" id="{F01A081C-F045-9868-A922-20AF49C8D61C}"/>
              </a:ext>
            </a:extLst>
          </p:cNvPr>
          <p:cNvSpPr>
            <a:spLocks noGrp="1"/>
          </p:cNvSpPr>
          <p:nvPr>
            <p:ph type="sldNum" sz="quarter" idx="12"/>
          </p:nvPr>
        </p:nvSpPr>
        <p:spPr/>
        <p:txBody>
          <a:bodyPr/>
          <a:lstStyle/>
          <a:p>
            <a:fld id="{200CA8EA-3E88-1E47-9B86-CBF89577D921}" type="slidenum">
              <a:rPr lang="en-US" smtClean="0"/>
              <a:t>8</a:t>
            </a:fld>
            <a:endParaRPr lang="en-US"/>
          </a:p>
        </p:txBody>
      </p:sp>
    </p:spTree>
    <p:extLst>
      <p:ext uri="{BB962C8B-B14F-4D97-AF65-F5344CB8AC3E}">
        <p14:creationId xmlns:p14="http://schemas.microsoft.com/office/powerpoint/2010/main" val="2510151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867EA-2833-A420-7B40-DD0D6760E3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8AEDA1-7D7E-9585-2EA0-D3FAF7CFD925}"/>
              </a:ext>
            </a:extLst>
          </p:cNvPr>
          <p:cNvSpPr>
            <a:spLocks noGrp="1"/>
          </p:cNvSpPr>
          <p:nvPr>
            <p:ph type="title"/>
          </p:nvPr>
        </p:nvSpPr>
        <p:spPr/>
        <p:txBody>
          <a:bodyPr>
            <a:noAutofit/>
          </a:bodyPr>
          <a:lstStyle/>
          <a:p>
            <a:r>
              <a:rPr lang="en-US" dirty="0"/>
              <a:t>OAPD Template Table of Contents</a:t>
            </a:r>
          </a:p>
        </p:txBody>
      </p:sp>
      <p:sp>
        <p:nvSpPr>
          <p:cNvPr id="7" name="Slide Number Placeholder 6">
            <a:extLst>
              <a:ext uri="{FF2B5EF4-FFF2-40B4-BE49-F238E27FC236}">
                <a16:creationId xmlns:a16="http://schemas.microsoft.com/office/drawing/2014/main" id="{3D7D3EE4-9735-DF87-2925-61A11FF2F1B1}"/>
              </a:ext>
            </a:extLst>
          </p:cNvPr>
          <p:cNvSpPr>
            <a:spLocks noGrp="1"/>
          </p:cNvSpPr>
          <p:nvPr>
            <p:ph type="sldNum" sz="quarter" idx="12"/>
          </p:nvPr>
        </p:nvSpPr>
        <p:spPr/>
        <p:txBody>
          <a:bodyPr/>
          <a:lstStyle/>
          <a:p>
            <a:fld id="{200CA8EA-3E88-1E47-9B86-CBF89577D921}" type="slidenum">
              <a:rPr lang="en-US" smtClean="0"/>
              <a:t>9</a:t>
            </a:fld>
            <a:endParaRPr lang="en-US"/>
          </a:p>
        </p:txBody>
      </p:sp>
      <p:sp>
        <p:nvSpPr>
          <p:cNvPr id="5" name="Speech Bubble: Rectangle 4">
            <a:extLst>
              <a:ext uri="{FF2B5EF4-FFF2-40B4-BE49-F238E27FC236}">
                <a16:creationId xmlns:a16="http://schemas.microsoft.com/office/drawing/2014/main" id="{D0A8E68B-51EA-C383-36A7-A98B72E1AC63}"/>
              </a:ext>
            </a:extLst>
          </p:cNvPr>
          <p:cNvSpPr/>
          <p:nvPr/>
        </p:nvSpPr>
        <p:spPr>
          <a:xfrm>
            <a:off x="8712200" y="2066074"/>
            <a:ext cx="2641600" cy="2115127"/>
          </a:xfrm>
          <a:prstGeom prst="wedgeRectCallout">
            <a:avLst>
              <a:gd name="adj1" fmla="val -94609"/>
              <a:gd name="adj2" fmla="val 52893"/>
            </a:avLst>
          </a:prstGeom>
          <a:solidFill>
            <a:srgbClr val="C6D9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New OAPD template standardized sections promote simpler and more efficient reviews. </a:t>
            </a:r>
          </a:p>
        </p:txBody>
      </p:sp>
      <p:pic>
        <p:nvPicPr>
          <p:cNvPr id="6" name="Picture 5">
            <a:extLst>
              <a:ext uri="{FF2B5EF4-FFF2-40B4-BE49-F238E27FC236}">
                <a16:creationId xmlns:a16="http://schemas.microsoft.com/office/drawing/2014/main" id="{AF6B04C5-AE70-2BC0-3565-45612190E334}"/>
              </a:ext>
            </a:extLst>
          </p:cNvPr>
          <p:cNvPicPr>
            <a:picLocks noChangeAspect="1"/>
          </p:cNvPicPr>
          <p:nvPr/>
        </p:nvPicPr>
        <p:blipFill>
          <a:blip r:embed="rId3"/>
          <a:stretch>
            <a:fillRect/>
          </a:stretch>
        </p:blipFill>
        <p:spPr>
          <a:xfrm>
            <a:off x="601222" y="2066074"/>
            <a:ext cx="6315956" cy="3877216"/>
          </a:xfrm>
          <a:prstGeom prst="rect">
            <a:avLst/>
          </a:prstGeom>
        </p:spPr>
      </p:pic>
    </p:spTree>
    <p:extLst>
      <p:ext uri="{BB962C8B-B14F-4D97-AF65-F5344CB8AC3E}">
        <p14:creationId xmlns:p14="http://schemas.microsoft.com/office/powerpoint/2010/main" val="310295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AC3B0-A40E-2EA0-F5C5-DD98D029BD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BB5F2F-CF3D-311F-4720-C5BD8BD5BED8}"/>
              </a:ext>
            </a:extLst>
          </p:cNvPr>
          <p:cNvSpPr>
            <a:spLocks noGrp="1"/>
          </p:cNvSpPr>
          <p:nvPr>
            <p:ph type="title"/>
          </p:nvPr>
        </p:nvSpPr>
        <p:spPr/>
        <p:txBody>
          <a:bodyPr>
            <a:noAutofit/>
          </a:bodyPr>
          <a:lstStyle/>
          <a:p>
            <a:r>
              <a:rPr lang="en-US" dirty="0"/>
              <a:t>OAPD Template Sample Section</a:t>
            </a:r>
          </a:p>
        </p:txBody>
      </p:sp>
      <p:sp>
        <p:nvSpPr>
          <p:cNvPr id="7" name="Slide Number Placeholder 6">
            <a:extLst>
              <a:ext uri="{FF2B5EF4-FFF2-40B4-BE49-F238E27FC236}">
                <a16:creationId xmlns:a16="http://schemas.microsoft.com/office/drawing/2014/main" id="{4CCB714E-7DD4-C8BE-BAC9-9561BC3E6572}"/>
              </a:ext>
            </a:extLst>
          </p:cNvPr>
          <p:cNvSpPr>
            <a:spLocks noGrp="1"/>
          </p:cNvSpPr>
          <p:nvPr>
            <p:ph type="sldNum" sz="quarter" idx="12"/>
          </p:nvPr>
        </p:nvSpPr>
        <p:spPr/>
        <p:txBody>
          <a:bodyPr/>
          <a:lstStyle/>
          <a:p>
            <a:fld id="{200CA8EA-3E88-1E47-9B86-CBF89577D921}" type="slidenum">
              <a:rPr lang="en-US" smtClean="0"/>
              <a:t>10</a:t>
            </a:fld>
            <a:endParaRPr lang="en-US"/>
          </a:p>
        </p:txBody>
      </p:sp>
      <p:pic>
        <p:nvPicPr>
          <p:cNvPr id="4" name="Picture 3">
            <a:extLst>
              <a:ext uri="{FF2B5EF4-FFF2-40B4-BE49-F238E27FC236}">
                <a16:creationId xmlns:a16="http://schemas.microsoft.com/office/drawing/2014/main" id="{60E59434-61E0-6848-962D-29A232BE0645}"/>
              </a:ext>
            </a:extLst>
          </p:cNvPr>
          <p:cNvPicPr>
            <a:picLocks noChangeAspect="1"/>
          </p:cNvPicPr>
          <p:nvPr/>
        </p:nvPicPr>
        <p:blipFill>
          <a:blip r:embed="rId3"/>
          <a:stretch>
            <a:fillRect/>
          </a:stretch>
        </p:blipFill>
        <p:spPr>
          <a:xfrm>
            <a:off x="121755" y="1677948"/>
            <a:ext cx="5841723" cy="3864325"/>
          </a:xfrm>
          <a:prstGeom prst="rect">
            <a:avLst/>
          </a:prstGeom>
          <a:ln>
            <a:solidFill>
              <a:schemeClr val="tx1"/>
            </a:solidFill>
          </a:ln>
        </p:spPr>
      </p:pic>
      <p:sp>
        <p:nvSpPr>
          <p:cNvPr id="5" name="Speech Bubble: Rectangle 4">
            <a:extLst>
              <a:ext uri="{FF2B5EF4-FFF2-40B4-BE49-F238E27FC236}">
                <a16:creationId xmlns:a16="http://schemas.microsoft.com/office/drawing/2014/main" id="{8E0DC235-35FF-58D4-6D38-234B07384628}"/>
              </a:ext>
            </a:extLst>
          </p:cNvPr>
          <p:cNvSpPr/>
          <p:nvPr/>
        </p:nvSpPr>
        <p:spPr>
          <a:xfrm>
            <a:off x="519922" y="5640929"/>
            <a:ext cx="2641600" cy="1031875"/>
          </a:xfrm>
          <a:prstGeom prst="wedgeRectCallout">
            <a:avLst>
              <a:gd name="adj1" fmla="val 96843"/>
              <a:gd name="adj2" fmla="val -55333"/>
            </a:avLst>
          </a:prstGeom>
          <a:solidFill>
            <a:srgbClr val="C6D9F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OAPD template contains guidance to states about the section content.</a:t>
            </a:r>
          </a:p>
        </p:txBody>
      </p:sp>
      <p:pic>
        <p:nvPicPr>
          <p:cNvPr id="9" name="Picture 8">
            <a:extLst>
              <a:ext uri="{FF2B5EF4-FFF2-40B4-BE49-F238E27FC236}">
                <a16:creationId xmlns:a16="http://schemas.microsoft.com/office/drawing/2014/main" id="{F109151B-9031-DE53-EA18-AA507DE15EE1}"/>
              </a:ext>
            </a:extLst>
          </p:cNvPr>
          <p:cNvPicPr>
            <a:picLocks noChangeAspect="1"/>
          </p:cNvPicPr>
          <p:nvPr/>
        </p:nvPicPr>
        <p:blipFill>
          <a:blip r:embed="rId4"/>
          <a:stretch>
            <a:fillRect/>
          </a:stretch>
        </p:blipFill>
        <p:spPr>
          <a:xfrm>
            <a:off x="6096000" y="1993291"/>
            <a:ext cx="5974245" cy="4363059"/>
          </a:xfrm>
          <a:prstGeom prst="rect">
            <a:avLst/>
          </a:prstGeom>
          <a:ln>
            <a:solidFill>
              <a:schemeClr val="tx1"/>
            </a:solidFill>
          </a:ln>
        </p:spPr>
      </p:pic>
    </p:spTree>
    <p:extLst>
      <p:ext uri="{BB962C8B-B14F-4D97-AF65-F5344CB8AC3E}">
        <p14:creationId xmlns:p14="http://schemas.microsoft.com/office/powerpoint/2010/main" val="3044555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6B65D-3792-99E5-DB2D-366B2CA55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41418D-A215-7A70-0FE3-D1C2711BE1AE}"/>
              </a:ext>
            </a:extLst>
          </p:cNvPr>
          <p:cNvSpPr>
            <a:spLocks noGrp="1"/>
          </p:cNvSpPr>
          <p:nvPr>
            <p:ph type="title"/>
          </p:nvPr>
        </p:nvSpPr>
        <p:spPr/>
        <p:txBody>
          <a:bodyPr>
            <a:noAutofit/>
          </a:bodyPr>
          <a:lstStyle/>
          <a:p>
            <a:r>
              <a:rPr lang="en-US"/>
              <a:t>Expectations</a:t>
            </a:r>
          </a:p>
        </p:txBody>
      </p:sp>
      <p:sp>
        <p:nvSpPr>
          <p:cNvPr id="8" name="Content Placeholder 7">
            <a:extLst>
              <a:ext uri="{FF2B5EF4-FFF2-40B4-BE49-F238E27FC236}">
                <a16:creationId xmlns:a16="http://schemas.microsoft.com/office/drawing/2014/main" id="{CB4DF9AA-1F38-B3A5-6CEF-8718D48358DB}"/>
              </a:ext>
            </a:extLst>
          </p:cNvPr>
          <p:cNvSpPr>
            <a:spLocks noGrp="1"/>
          </p:cNvSpPr>
          <p:nvPr>
            <p:ph idx="1"/>
          </p:nvPr>
        </p:nvSpPr>
        <p:spPr>
          <a:xfrm>
            <a:off x="530352" y="1825625"/>
            <a:ext cx="10963656" cy="4351338"/>
          </a:xfrm>
        </p:spPr>
        <p:txBody>
          <a:bodyPr>
            <a:noAutofit/>
          </a:bodyPr>
          <a:lstStyle/>
          <a:p>
            <a:r>
              <a:rPr lang="en-US" sz="2200" dirty="0"/>
              <a:t>States were expected to begin using the new templates with submissions after July 1, 2026. </a:t>
            </a:r>
          </a:p>
          <a:p>
            <a:r>
              <a:rPr lang="en-US" sz="2200" dirty="0"/>
              <a:t>States should submit Planning APDs (PAPD) rather than Implementation APDs (IAPD) for their initial budget request. </a:t>
            </a:r>
          </a:p>
          <a:p>
            <a:r>
              <a:rPr lang="en-US" sz="2200" dirty="0"/>
              <a:t>New templates contain informational guidance for each section to help states understand the expected content and provide regulatory reference to why the content is required. </a:t>
            </a:r>
          </a:p>
          <a:p>
            <a:r>
              <a:rPr lang="en-US" sz="2200" dirty="0"/>
              <a:t>APD template contains more required content because of its intended use. </a:t>
            </a:r>
          </a:p>
          <a:p>
            <a:r>
              <a:rPr lang="en-US" sz="2200" dirty="0"/>
              <a:t>OAPD template has reduced required content as it is an annual submission, and that is how it is defined by reg. </a:t>
            </a:r>
          </a:p>
          <a:p>
            <a:r>
              <a:rPr lang="en-US" sz="2200" dirty="0"/>
              <a:t>The Annual APDU is due 60 days prior to the expiration of the FFP approval.</a:t>
            </a:r>
          </a:p>
        </p:txBody>
      </p:sp>
      <p:sp>
        <p:nvSpPr>
          <p:cNvPr id="7" name="Slide Number Placeholder 6">
            <a:extLst>
              <a:ext uri="{FF2B5EF4-FFF2-40B4-BE49-F238E27FC236}">
                <a16:creationId xmlns:a16="http://schemas.microsoft.com/office/drawing/2014/main" id="{B0EFDA04-ECFE-27CD-27A9-8A11A17B6F3E}"/>
              </a:ext>
            </a:extLst>
          </p:cNvPr>
          <p:cNvSpPr>
            <a:spLocks noGrp="1"/>
          </p:cNvSpPr>
          <p:nvPr>
            <p:ph type="sldNum" sz="quarter" idx="12"/>
          </p:nvPr>
        </p:nvSpPr>
        <p:spPr/>
        <p:txBody>
          <a:bodyPr/>
          <a:lstStyle/>
          <a:p>
            <a:fld id="{200CA8EA-3E88-1E47-9B86-CBF89577D921}" type="slidenum">
              <a:rPr lang="en-US" smtClean="0"/>
              <a:t>11</a:t>
            </a:fld>
            <a:endParaRPr lang="en-US"/>
          </a:p>
        </p:txBody>
      </p:sp>
    </p:spTree>
    <p:extLst>
      <p:ext uri="{BB962C8B-B14F-4D97-AF65-F5344CB8AC3E}">
        <p14:creationId xmlns:p14="http://schemas.microsoft.com/office/powerpoint/2010/main" val="2621203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DD4A32-02AC-FE6C-5B15-94D385C19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819EFA-67E9-E4D8-949F-74EF118CDC10}"/>
              </a:ext>
            </a:extLst>
          </p:cNvPr>
          <p:cNvSpPr>
            <a:spLocks noGrp="1"/>
          </p:cNvSpPr>
          <p:nvPr>
            <p:ph type="title"/>
          </p:nvPr>
        </p:nvSpPr>
        <p:spPr>
          <a:xfrm>
            <a:off x="530352" y="467828"/>
            <a:ext cx="10515600" cy="945335"/>
          </a:xfrm>
        </p:spPr>
        <p:txBody>
          <a:bodyPr>
            <a:noAutofit/>
          </a:bodyPr>
          <a:lstStyle/>
          <a:p>
            <a:r>
              <a:rPr lang="en-US">
                <a:solidFill>
                  <a:srgbClr val="111111"/>
                </a:solidFill>
                <a:ea typeface="Arial" pitchFamily="34" charset="-122"/>
                <a:cs typeface="Arial" pitchFamily="34" charset="-120"/>
              </a:rPr>
              <a:t>One Submission, One Story</a:t>
            </a:r>
            <a:br>
              <a:rPr lang="en-US"/>
            </a:br>
            <a:endParaRPr lang="en-US"/>
          </a:p>
        </p:txBody>
      </p:sp>
      <p:sp>
        <p:nvSpPr>
          <p:cNvPr id="7" name="Slide Number Placeholder 6">
            <a:extLst>
              <a:ext uri="{FF2B5EF4-FFF2-40B4-BE49-F238E27FC236}">
                <a16:creationId xmlns:a16="http://schemas.microsoft.com/office/drawing/2014/main" id="{9153BBF4-06B6-8F8F-7B24-238A38803087}"/>
              </a:ext>
            </a:extLst>
          </p:cNvPr>
          <p:cNvSpPr>
            <a:spLocks noGrp="1"/>
          </p:cNvSpPr>
          <p:nvPr>
            <p:ph type="sldNum" sz="quarter" idx="12"/>
          </p:nvPr>
        </p:nvSpPr>
        <p:spPr/>
        <p:txBody>
          <a:bodyPr/>
          <a:lstStyle/>
          <a:p>
            <a:fld id="{200CA8EA-3E88-1E47-9B86-CBF89577D921}" type="slidenum">
              <a:rPr lang="en-US" smtClean="0"/>
              <a:t>12</a:t>
            </a:fld>
            <a:endParaRPr lang="en-US"/>
          </a:p>
        </p:txBody>
      </p:sp>
      <p:sp>
        <p:nvSpPr>
          <p:cNvPr id="5" name="Text 1">
            <a:extLst>
              <a:ext uri="{FF2B5EF4-FFF2-40B4-BE49-F238E27FC236}">
                <a16:creationId xmlns:a16="http://schemas.microsoft.com/office/drawing/2014/main" id="{CBE0D99E-0207-FEE4-CF87-2AB7912C0A2B}"/>
              </a:ext>
            </a:extLst>
          </p:cNvPr>
          <p:cNvSpPr/>
          <p:nvPr/>
        </p:nvSpPr>
        <p:spPr>
          <a:xfrm>
            <a:off x="1253792" y="1918576"/>
            <a:ext cx="9326880" cy="438912"/>
          </a:xfrm>
          <a:prstGeom prst="rect">
            <a:avLst/>
          </a:prstGeom>
          <a:noFill/>
          <a:ln/>
        </p:spPr>
        <p:txBody>
          <a:bodyPr wrap="square" lIns="508" tIns="508" rIns="508" bIns="508" rtlCol="0" anchor="ctr"/>
          <a:lstStyle/>
          <a:p>
            <a:pPr marL="0" indent="0" algn="ctr">
              <a:buNone/>
            </a:pPr>
            <a:r>
              <a:rPr lang="en-US" sz="1800" b="1">
                <a:solidFill>
                  <a:srgbClr val="155B9A"/>
                </a:solidFill>
                <a:latin typeface="Arial" pitchFamily="34" charset="0"/>
                <a:ea typeface="Arial" pitchFamily="34" charset="-122"/>
                <a:cs typeface="Arial" pitchFamily="34" charset="-120"/>
              </a:rPr>
              <a:t>All parts of the submission should describe the same scope, funding request, and timeline.</a:t>
            </a:r>
            <a:endParaRPr lang="en-US" sz="1800"/>
          </a:p>
        </p:txBody>
      </p:sp>
      <p:sp>
        <p:nvSpPr>
          <p:cNvPr id="6" name="Shape 2">
            <a:extLst>
              <a:ext uri="{FF2B5EF4-FFF2-40B4-BE49-F238E27FC236}">
                <a16:creationId xmlns:a16="http://schemas.microsoft.com/office/drawing/2014/main" id="{1D40440D-C192-87AB-ECD2-C99D42E3D790}"/>
              </a:ext>
            </a:extLst>
          </p:cNvPr>
          <p:cNvSpPr/>
          <p:nvPr/>
        </p:nvSpPr>
        <p:spPr>
          <a:xfrm>
            <a:off x="668576" y="2638899"/>
            <a:ext cx="2331720" cy="1828800"/>
          </a:xfrm>
          <a:prstGeom prst="roundRect">
            <a:avLst>
              <a:gd name="adj" fmla="val 2500"/>
            </a:avLst>
          </a:prstGeom>
          <a:solidFill>
            <a:srgbClr val="F3F7FB"/>
          </a:solidFill>
          <a:ln w="15875">
            <a:solidFill>
              <a:srgbClr val="7EA6C9"/>
            </a:solidFill>
            <a:prstDash val="solid"/>
          </a:ln>
        </p:spPr>
        <p:txBody>
          <a:bodyPr/>
          <a:lstStyle/>
          <a:p>
            <a:endParaRPr lang="en-US"/>
          </a:p>
        </p:txBody>
      </p:sp>
      <p:sp>
        <p:nvSpPr>
          <p:cNvPr id="9" name="Text 3">
            <a:extLst>
              <a:ext uri="{FF2B5EF4-FFF2-40B4-BE49-F238E27FC236}">
                <a16:creationId xmlns:a16="http://schemas.microsoft.com/office/drawing/2014/main" id="{DBD20613-C63C-7FC6-D2E5-2721C37FD133}"/>
              </a:ext>
            </a:extLst>
          </p:cNvPr>
          <p:cNvSpPr/>
          <p:nvPr/>
        </p:nvSpPr>
        <p:spPr>
          <a:xfrm>
            <a:off x="805736" y="2803491"/>
            <a:ext cx="2057400" cy="310896"/>
          </a:xfrm>
          <a:prstGeom prst="rect">
            <a:avLst/>
          </a:prstGeom>
          <a:noFill/>
          <a:ln/>
        </p:spPr>
        <p:txBody>
          <a:bodyPr wrap="square" lIns="254" tIns="254" rIns="254" bIns="254" rtlCol="0" anchor="ctr"/>
          <a:lstStyle/>
          <a:p>
            <a:pPr marL="0" indent="0" algn="ctr">
              <a:buNone/>
            </a:pPr>
            <a:r>
              <a:rPr lang="en-US" sz="1500" b="1">
                <a:solidFill>
                  <a:srgbClr val="155B9A"/>
                </a:solidFill>
                <a:latin typeface="Arial" pitchFamily="34" charset="0"/>
                <a:ea typeface="Arial" pitchFamily="34" charset="-122"/>
                <a:cs typeface="Arial" pitchFamily="34" charset="-120"/>
              </a:rPr>
              <a:t>Transmittal / Email</a:t>
            </a:r>
            <a:endParaRPr lang="en-US" sz="1500"/>
          </a:p>
        </p:txBody>
      </p:sp>
      <p:sp>
        <p:nvSpPr>
          <p:cNvPr id="10" name="Text 4">
            <a:extLst>
              <a:ext uri="{FF2B5EF4-FFF2-40B4-BE49-F238E27FC236}">
                <a16:creationId xmlns:a16="http://schemas.microsoft.com/office/drawing/2014/main" id="{E7D7A855-57E6-5CD1-A2E3-B56F0FDDEE76}"/>
              </a:ext>
            </a:extLst>
          </p:cNvPr>
          <p:cNvSpPr/>
          <p:nvPr/>
        </p:nvSpPr>
        <p:spPr>
          <a:xfrm>
            <a:off x="833168" y="3260691"/>
            <a:ext cx="2002536" cy="960120"/>
          </a:xfrm>
          <a:prstGeom prst="rect">
            <a:avLst/>
          </a:prstGeom>
          <a:noFill/>
          <a:ln/>
        </p:spPr>
        <p:txBody>
          <a:bodyPr wrap="square" lIns="381" tIns="381" rIns="381" bIns="381" rtlCol="0" anchor="t"/>
          <a:lstStyle/>
          <a:p>
            <a:pPr marL="177800" indent="-177800">
              <a:buSzPct val="100000"/>
              <a:buChar char="•"/>
            </a:pPr>
            <a:r>
              <a:rPr lang="en-US" sz="1250">
                <a:solidFill>
                  <a:srgbClr val="222222"/>
                </a:solidFill>
                <a:latin typeface="Arial" pitchFamily="34" charset="0"/>
                <a:ea typeface="Arial" pitchFamily="34" charset="-122"/>
                <a:cs typeface="Arial" pitchFamily="34" charset="-120"/>
              </a:rPr>
              <a:t>What is CMS being asked to approve?</a:t>
            </a:r>
            <a:endParaRPr lang="en-US" sz="1250"/>
          </a:p>
          <a:p>
            <a:pPr marL="177800" indent="-177800">
              <a:buSzPct val="100000"/>
              <a:buChar char="•"/>
            </a:pPr>
            <a:r>
              <a:rPr lang="en-US" sz="1250">
                <a:solidFill>
                  <a:srgbClr val="222222"/>
                </a:solidFill>
                <a:latin typeface="Arial" pitchFamily="34" charset="0"/>
                <a:ea typeface="Arial" pitchFamily="34" charset="-122"/>
                <a:cs typeface="Arial" pitchFamily="34" charset="-120"/>
              </a:rPr>
              <a:t>What period and amount are requested?</a:t>
            </a:r>
            <a:endParaRPr lang="en-US" sz="1250"/>
          </a:p>
        </p:txBody>
      </p:sp>
      <p:sp>
        <p:nvSpPr>
          <p:cNvPr id="11" name="Shape 5">
            <a:extLst>
              <a:ext uri="{FF2B5EF4-FFF2-40B4-BE49-F238E27FC236}">
                <a16:creationId xmlns:a16="http://schemas.microsoft.com/office/drawing/2014/main" id="{D3D9FFA6-57A4-A976-1AC0-FD158AFA4AA2}"/>
              </a:ext>
            </a:extLst>
          </p:cNvPr>
          <p:cNvSpPr/>
          <p:nvPr/>
        </p:nvSpPr>
        <p:spPr>
          <a:xfrm>
            <a:off x="3292904" y="2638899"/>
            <a:ext cx="2331720" cy="1828800"/>
          </a:xfrm>
          <a:prstGeom prst="roundRect">
            <a:avLst>
              <a:gd name="adj" fmla="val 2500"/>
            </a:avLst>
          </a:prstGeom>
          <a:solidFill>
            <a:srgbClr val="F3F7FB"/>
          </a:solidFill>
          <a:ln w="15875">
            <a:solidFill>
              <a:srgbClr val="7EA6C9"/>
            </a:solidFill>
            <a:prstDash val="solid"/>
          </a:ln>
        </p:spPr>
        <p:txBody>
          <a:bodyPr/>
          <a:lstStyle/>
          <a:p>
            <a:endParaRPr lang="en-US"/>
          </a:p>
        </p:txBody>
      </p:sp>
      <p:sp>
        <p:nvSpPr>
          <p:cNvPr id="12" name="Text 6">
            <a:extLst>
              <a:ext uri="{FF2B5EF4-FFF2-40B4-BE49-F238E27FC236}">
                <a16:creationId xmlns:a16="http://schemas.microsoft.com/office/drawing/2014/main" id="{562ADB8C-684C-DD05-ED5B-884365399866}"/>
              </a:ext>
            </a:extLst>
          </p:cNvPr>
          <p:cNvSpPr/>
          <p:nvPr/>
        </p:nvSpPr>
        <p:spPr>
          <a:xfrm>
            <a:off x="3430064" y="2803491"/>
            <a:ext cx="2057400" cy="310896"/>
          </a:xfrm>
          <a:prstGeom prst="rect">
            <a:avLst/>
          </a:prstGeom>
          <a:noFill/>
          <a:ln/>
        </p:spPr>
        <p:txBody>
          <a:bodyPr wrap="square" lIns="254" tIns="254" rIns="254" bIns="254" rtlCol="0" anchor="ctr"/>
          <a:lstStyle/>
          <a:p>
            <a:pPr marL="0" indent="0" algn="ctr">
              <a:buNone/>
            </a:pPr>
            <a:r>
              <a:rPr lang="en-US" sz="1500" b="1" dirty="0">
                <a:solidFill>
                  <a:srgbClr val="155B9A"/>
                </a:solidFill>
                <a:latin typeface="Arial" pitchFamily="34" charset="0"/>
                <a:ea typeface="Arial" pitchFamily="34" charset="-122"/>
                <a:cs typeface="Arial" pitchFamily="34" charset="-120"/>
              </a:rPr>
              <a:t>APD / OAPD Narrative</a:t>
            </a:r>
            <a:endParaRPr lang="en-US" sz="1500" dirty="0"/>
          </a:p>
        </p:txBody>
      </p:sp>
      <p:sp>
        <p:nvSpPr>
          <p:cNvPr id="13" name="Text 7">
            <a:extLst>
              <a:ext uri="{FF2B5EF4-FFF2-40B4-BE49-F238E27FC236}">
                <a16:creationId xmlns:a16="http://schemas.microsoft.com/office/drawing/2014/main" id="{2018707E-9AE7-5841-5A86-93F33A090C85}"/>
              </a:ext>
            </a:extLst>
          </p:cNvPr>
          <p:cNvSpPr/>
          <p:nvPr/>
        </p:nvSpPr>
        <p:spPr>
          <a:xfrm>
            <a:off x="3457496" y="3260691"/>
            <a:ext cx="2002536" cy="960120"/>
          </a:xfrm>
          <a:prstGeom prst="rect">
            <a:avLst/>
          </a:prstGeom>
          <a:noFill/>
          <a:ln/>
        </p:spPr>
        <p:txBody>
          <a:bodyPr wrap="square" lIns="381" tIns="381" rIns="381" bIns="381" rtlCol="0" anchor="t"/>
          <a:lstStyle/>
          <a:p>
            <a:pPr marL="177800" indent="-177800">
              <a:buSzPct val="100000"/>
              <a:buChar char="•"/>
            </a:pPr>
            <a:r>
              <a:rPr lang="en-US" sz="1250">
                <a:solidFill>
                  <a:srgbClr val="222222"/>
                </a:solidFill>
                <a:latin typeface="Arial" pitchFamily="34" charset="0"/>
                <a:ea typeface="Arial" pitchFamily="34" charset="-122"/>
                <a:cs typeface="Arial" pitchFamily="34" charset="-120"/>
              </a:rPr>
              <a:t>Scope and activities</a:t>
            </a:r>
            <a:endParaRPr lang="en-US" sz="1250"/>
          </a:p>
          <a:p>
            <a:pPr marL="177800" indent="-177800">
              <a:buSzPct val="100000"/>
              <a:buChar char="•"/>
            </a:pPr>
            <a:r>
              <a:rPr lang="en-US" sz="1250">
                <a:solidFill>
                  <a:srgbClr val="222222"/>
                </a:solidFill>
                <a:latin typeface="Arial" pitchFamily="34" charset="0"/>
                <a:ea typeface="Arial" pitchFamily="34" charset="-122"/>
                <a:cs typeface="Arial" pitchFamily="34" charset="-120"/>
              </a:rPr>
              <a:t>Project dates</a:t>
            </a:r>
            <a:endParaRPr lang="en-US" sz="1250"/>
          </a:p>
          <a:p>
            <a:pPr marL="177800" indent="-177800">
              <a:buSzPct val="100000"/>
              <a:buChar char="•"/>
            </a:pPr>
            <a:r>
              <a:rPr lang="en-US" sz="1250">
                <a:solidFill>
                  <a:srgbClr val="222222"/>
                </a:solidFill>
                <a:latin typeface="Arial" pitchFamily="34" charset="0"/>
                <a:ea typeface="Arial" pitchFamily="34" charset="-122"/>
                <a:cs typeface="Arial" pitchFamily="34" charset="-120"/>
              </a:rPr>
              <a:t>Funding levels and cost allocation</a:t>
            </a:r>
            <a:endParaRPr lang="en-US" sz="1250"/>
          </a:p>
        </p:txBody>
      </p:sp>
      <p:sp>
        <p:nvSpPr>
          <p:cNvPr id="14" name="Shape 8">
            <a:extLst>
              <a:ext uri="{FF2B5EF4-FFF2-40B4-BE49-F238E27FC236}">
                <a16:creationId xmlns:a16="http://schemas.microsoft.com/office/drawing/2014/main" id="{0D0B9DD4-131E-F55E-A376-5D59113531BB}"/>
              </a:ext>
            </a:extLst>
          </p:cNvPr>
          <p:cNvSpPr/>
          <p:nvPr/>
        </p:nvSpPr>
        <p:spPr>
          <a:xfrm>
            <a:off x="5917232" y="2638899"/>
            <a:ext cx="2331720" cy="1828800"/>
          </a:xfrm>
          <a:prstGeom prst="roundRect">
            <a:avLst>
              <a:gd name="adj" fmla="val 2500"/>
            </a:avLst>
          </a:prstGeom>
          <a:solidFill>
            <a:srgbClr val="F3F7FB"/>
          </a:solidFill>
          <a:ln w="15875">
            <a:solidFill>
              <a:srgbClr val="7EA6C9"/>
            </a:solidFill>
            <a:prstDash val="solid"/>
          </a:ln>
        </p:spPr>
        <p:txBody>
          <a:bodyPr/>
          <a:lstStyle/>
          <a:p>
            <a:endParaRPr lang="en-US"/>
          </a:p>
        </p:txBody>
      </p:sp>
      <p:sp>
        <p:nvSpPr>
          <p:cNvPr id="15" name="Text 9">
            <a:extLst>
              <a:ext uri="{FF2B5EF4-FFF2-40B4-BE49-F238E27FC236}">
                <a16:creationId xmlns:a16="http://schemas.microsoft.com/office/drawing/2014/main" id="{E7A7D69B-5B50-A2AC-2776-29D7D0232838}"/>
              </a:ext>
            </a:extLst>
          </p:cNvPr>
          <p:cNvSpPr/>
          <p:nvPr/>
        </p:nvSpPr>
        <p:spPr>
          <a:xfrm>
            <a:off x="6054392" y="2803491"/>
            <a:ext cx="2057400" cy="310896"/>
          </a:xfrm>
          <a:prstGeom prst="rect">
            <a:avLst/>
          </a:prstGeom>
          <a:noFill/>
          <a:ln/>
        </p:spPr>
        <p:txBody>
          <a:bodyPr wrap="square" lIns="254" tIns="254" rIns="254" bIns="254" rtlCol="0" anchor="ctr"/>
          <a:lstStyle/>
          <a:p>
            <a:pPr marL="0" indent="0" algn="ctr">
              <a:buNone/>
            </a:pPr>
            <a:r>
              <a:rPr lang="en-US" sz="1500" b="1">
                <a:solidFill>
                  <a:srgbClr val="155B9A"/>
                </a:solidFill>
                <a:latin typeface="Arial" pitchFamily="34" charset="0"/>
                <a:ea typeface="Arial" pitchFamily="34" charset="-122"/>
                <a:cs typeface="Arial" pitchFamily="34" charset="-120"/>
              </a:rPr>
              <a:t>Budget Section</a:t>
            </a:r>
            <a:endParaRPr lang="en-US" sz="1500"/>
          </a:p>
        </p:txBody>
      </p:sp>
      <p:sp>
        <p:nvSpPr>
          <p:cNvPr id="16" name="Text 10">
            <a:extLst>
              <a:ext uri="{FF2B5EF4-FFF2-40B4-BE49-F238E27FC236}">
                <a16:creationId xmlns:a16="http://schemas.microsoft.com/office/drawing/2014/main" id="{F691C937-CF7D-36BD-94CB-76067E9D06F3}"/>
              </a:ext>
            </a:extLst>
          </p:cNvPr>
          <p:cNvSpPr/>
          <p:nvPr/>
        </p:nvSpPr>
        <p:spPr>
          <a:xfrm>
            <a:off x="6081824" y="3260691"/>
            <a:ext cx="2002536" cy="960120"/>
          </a:xfrm>
          <a:prstGeom prst="rect">
            <a:avLst/>
          </a:prstGeom>
          <a:noFill/>
          <a:ln/>
        </p:spPr>
        <p:txBody>
          <a:bodyPr wrap="square" lIns="381" tIns="381" rIns="381" bIns="381" rtlCol="0" anchor="t"/>
          <a:lstStyle/>
          <a:p>
            <a:pPr marL="177800" indent="-177800">
              <a:buSzPct val="100000"/>
              <a:buChar char="•"/>
            </a:pPr>
            <a:r>
              <a:rPr lang="en-US" sz="1250">
                <a:solidFill>
                  <a:srgbClr val="222222"/>
                </a:solidFill>
                <a:latin typeface="Arial" pitchFamily="34" charset="0"/>
                <a:ea typeface="Arial" pitchFamily="34" charset="-122"/>
                <a:cs typeface="Arial" pitchFamily="34" charset="-120"/>
              </a:rPr>
              <a:t>Federal and state costs</a:t>
            </a:r>
            <a:endParaRPr lang="en-US" sz="1250"/>
          </a:p>
          <a:p>
            <a:pPr marL="177800" indent="-177800">
              <a:buSzPct val="100000"/>
              <a:buChar char="•"/>
            </a:pPr>
            <a:r>
              <a:rPr lang="en-US" sz="1250">
                <a:solidFill>
                  <a:srgbClr val="222222"/>
                </a:solidFill>
                <a:latin typeface="Arial" pitchFamily="34" charset="0"/>
                <a:ea typeface="Arial" pitchFamily="34" charset="-122"/>
                <a:cs typeface="Arial" pitchFamily="34" charset="-120"/>
              </a:rPr>
              <a:t>FFP rates</a:t>
            </a:r>
            <a:endParaRPr lang="en-US" sz="1250"/>
          </a:p>
          <a:p>
            <a:pPr marL="177800" indent="-177800">
              <a:buSzPct val="100000"/>
              <a:buChar char="•"/>
            </a:pPr>
            <a:r>
              <a:rPr lang="en-US" sz="1250">
                <a:solidFill>
                  <a:srgbClr val="222222"/>
                </a:solidFill>
                <a:latin typeface="Arial" pitchFamily="34" charset="0"/>
                <a:ea typeface="Arial" pitchFamily="34" charset="-122"/>
                <a:cs typeface="Arial" pitchFamily="34" charset="-120"/>
              </a:rPr>
              <a:t>Medicaid allocation</a:t>
            </a:r>
            <a:endParaRPr lang="en-US" sz="1250"/>
          </a:p>
        </p:txBody>
      </p:sp>
      <p:sp>
        <p:nvSpPr>
          <p:cNvPr id="17" name="Shape 11">
            <a:extLst>
              <a:ext uri="{FF2B5EF4-FFF2-40B4-BE49-F238E27FC236}">
                <a16:creationId xmlns:a16="http://schemas.microsoft.com/office/drawing/2014/main" id="{64691E16-B24B-FF6F-8433-50F04B8C712F}"/>
              </a:ext>
            </a:extLst>
          </p:cNvPr>
          <p:cNvSpPr/>
          <p:nvPr/>
        </p:nvSpPr>
        <p:spPr>
          <a:xfrm>
            <a:off x="8541560" y="2638899"/>
            <a:ext cx="2331720" cy="1828800"/>
          </a:xfrm>
          <a:prstGeom prst="roundRect">
            <a:avLst>
              <a:gd name="adj" fmla="val 2500"/>
            </a:avLst>
          </a:prstGeom>
          <a:solidFill>
            <a:srgbClr val="F3F7FB"/>
          </a:solidFill>
          <a:ln w="15875">
            <a:solidFill>
              <a:srgbClr val="7EA6C9"/>
            </a:solidFill>
            <a:prstDash val="solid"/>
          </a:ln>
        </p:spPr>
        <p:txBody>
          <a:bodyPr/>
          <a:lstStyle/>
          <a:p>
            <a:endParaRPr lang="en-US"/>
          </a:p>
        </p:txBody>
      </p:sp>
      <p:sp>
        <p:nvSpPr>
          <p:cNvPr id="18" name="Text 12">
            <a:extLst>
              <a:ext uri="{FF2B5EF4-FFF2-40B4-BE49-F238E27FC236}">
                <a16:creationId xmlns:a16="http://schemas.microsoft.com/office/drawing/2014/main" id="{59E201DC-C73B-74E4-EC88-B0C218D5E15A}"/>
              </a:ext>
            </a:extLst>
          </p:cNvPr>
          <p:cNvSpPr/>
          <p:nvPr/>
        </p:nvSpPr>
        <p:spPr>
          <a:xfrm>
            <a:off x="8678720" y="2803491"/>
            <a:ext cx="2057400" cy="310896"/>
          </a:xfrm>
          <a:prstGeom prst="rect">
            <a:avLst/>
          </a:prstGeom>
          <a:noFill/>
          <a:ln/>
        </p:spPr>
        <p:txBody>
          <a:bodyPr wrap="square" lIns="254" tIns="254" rIns="254" bIns="254" rtlCol="0" anchor="ctr"/>
          <a:lstStyle/>
          <a:p>
            <a:pPr marL="0" indent="0" algn="ctr">
              <a:buNone/>
            </a:pPr>
            <a:r>
              <a:rPr lang="en-US" sz="1500" b="1">
                <a:solidFill>
                  <a:srgbClr val="155B9A"/>
                </a:solidFill>
                <a:latin typeface="Arial" pitchFamily="34" charset="0"/>
                <a:ea typeface="Arial" pitchFamily="34" charset="-122"/>
                <a:cs typeface="Arial" pitchFamily="34" charset="-120"/>
              </a:rPr>
              <a:t>Project MDBT(s)</a:t>
            </a:r>
            <a:endParaRPr lang="en-US" sz="1500"/>
          </a:p>
        </p:txBody>
      </p:sp>
      <p:sp>
        <p:nvSpPr>
          <p:cNvPr id="19" name="Text 13">
            <a:extLst>
              <a:ext uri="{FF2B5EF4-FFF2-40B4-BE49-F238E27FC236}">
                <a16:creationId xmlns:a16="http://schemas.microsoft.com/office/drawing/2014/main" id="{26246B25-C316-C2B5-B182-5EF6CCD6DBA7}"/>
              </a:ext>
            </a:extLst>
          </p:cNvPr>
          <p:cNvSpPr/>
          <p:nvPr/>
        </p:nvSpPr>
        <p:spPr>
          <a:xfrm>
            <a:off x="8706152" y="3260691"/>
            <a:ext cx="2002536" cy="960120"/>
          </a:xfrm>
          <a:prstGeom prst="rect">
            <a:avLst/>
          </a:prstGeom>
          <a:noFill/>
          <a:ln/>
        </p:spPr>
        <p:txBody>
          <a:bodyPr wrap="square" lIns="381" tIns="381" rIns="381" bIns="381" rtlCol="0" anchor="t"/>
          <a:lstStyle/>
          <a:p>
            <a:pPr marL="177800" indent="-177800">
              <a:buSzPct val="100000"/>
              <a:buChar char="•"/>
            </a:pPr>
            <a:r>
              <a:rPr lang="en-US" sz="1250">
                <a:solidFill>
                  <a:srgbClr val="222222"/>
                </a:solidFill>
                <a:latin typeface="Arial" pitchFamily="34" charset="0"/>
                <a:ea typeface="Arial" pitchFamily="34" charset="-122"/>
                <a:cs typeface="Arial" pitchFamily="34" charset="-120"/>
              </a:rPr>
              <a:t>Same projects</a:t>
            </a:r>
            <a:endParaRPr lang="en-US" sz="1250"/>
          </a:p>
          <a:p>
            <a:pPr marL="177800" indent="-177800">
              <a:buSzPct val="100000"/>
              <a:buChar char="•"/>
            </a:pPr>
            <a:r>
              <a:rPr lang="en-US" sz="1250">
                <a:solidFill>
                  <a:srgbClr val="222222"/>
                </a:solidFill>
                <a:latin typeface="Arial" pitchFamily="34" charset="0"/>
                <a:ea typeface="Arial" pitchFamily="34" charset="-122"/>
                <a:cs typeface="Arial" pitchFamily="34" charset="-120"/>
              </a:rPr>
              <a:t>Same amounts and fiscal years</a:t>
            </a:r>
            <a:endParaRPr lang="en-US" sz="1250"/>
          </a:p>
          <a:p>
            <a:pPr marL="177800" indent="-177800">
              <a:buSzPct val="100000"/>
              <a:buChar char="•"/>
            </a:pPr>
            <a:r>
              <a:rPr lang="en-US" sz="1250">
                <a:solidFill>
                  <a:srgbClr val="222222"/>
                </a:solidFill>
                <a:latin typeface="Arial" pitchFamily="34" charset="0"/>
                <a:ea typeface="Arial" pitchFamily="34" charset="-122"/>
                <a:cs typeface="Arial" pitchFamily="34" charset="-120"/>
              </a:rPr>
              <a:t>Same funding story</a:t>
            </a:r>
            <a:endParaRPr lang="en-US" sz="1250"/>
          </a:p>
        </p:txBody>
      </p:sp>
      <p:sp>
        <p:nvSpPr>
          <p:cNvPr id="20" name="Shape 14">
            <a:extLst>
              <a:ext uri="{FF2B5EF4-FFF2-40B4-BE49-F238E27FC236}">
                <a16:creationId xmlns:a16="http://schemas.microsoft.com/office/drawing/2014/main" id="{101D869C-195E-51DD-7473-53DA870CB52C}"/>
              </a:ext>
            </a:extLst>
          </p:cNvPr>
          <p:cNvSpPr/>
          <p:nvPr/>
        </p:nvSpPr>
        <p:spPr>
          <a:xfrm>
            <a:off x="5760402" y="4565519"/>
            <a:ext cx="0" cy="475488"/>
          </a:xfrm>
          <a:prstGeom prst="line">
            <a:avLst/>
          </a:prstGeom>
          <a:noFill/>
          <a:ln w="19050">
            <a:solidFill>
              <a:srgbClr val="155B9A"/>
            </a:solidFill>
            <a:prstDash val="solid"/>
            <a:headEnd type="none"/>
            <a:tailEnd type="triangle"/>
          </a:ln>
        </p:spPr>
        <p:txBody>
          <a:bodyPr/>
          <a:lstStyle/>
          <a:p>
            <a:endParaRPr lang="en-US"/>
          </a:p>
        </p:txBody>
      </p:sp>
      <p:sp>
        <p:nvSpPr>
          <p:cNvPr id="21" name="Shape 15">
            <a:extLst>
              <a:ext uri="{FF2B5EF4-FFF2-40B4-BE49-F238E27FC236}">
                <a16:creationId xmlns:a16="http://schemas.microsoft.com/office/drawing/2014/main" id="{67908475-D280-3973-6970-A42840BBE5F6}"/>
              </a:ext>
            </a:extLst>
          </p:cNvPr>
          <p:cNvSpPr/>
          <p:nvPr/>
        </p:nvSpPr>
        <p:spPr>
          <a:xfrm>
            <a:off x="2177336" y="5199219"/>
            <a:ext cx="8165592" cy="1097280"/>
          </a:xfrm>
          <a:prstGeom prst="roundRect">
            <a:avLst/>
          </a:prstGeom>
          <a:solidFill>
            <a:srgbClr val="E9F2F9"/>
          </a:solidFill>
          <a:ln w="19050">
            <a:solidFill>
              <a:srgbClr val="155B9A"/>
            </a:solidFill>
            <a:prstDash val="solid"/>
          </a:ln>
        </p:spPr>
        <p:txBody>
          <a:bodyPr/>
          <a:lstStyle/>
          <a:p>
            <a:endParaRPr lang="en-US"/>
          </a:p>
        </p:txBody>
      </p:sp>
      <p:sp>
        <p:nvSpPr>
          <p:cNvPr id="22" name="Text 16">
            <a:extLst>
              <a:ext uri="{FF2B5EF4-FFF2-40B4-BE49-F238E27FC236}">
                <a16:creationId xmlns:a16="http://schemas.microsoft.com/office/drawing/2014/main" id="{519847D2-FAF3-13ED-3036-AD5B2D3C48EB}"/>
              </a:ext>
            </a:extLst>
          </p:cNvPr>
          <p:cNvSpPr/>
          <p:nvPr/>
        </p:nvSpPr>
        <p:spPr>
          <a:xfrm>
            <a:off x="2405936" y="5409531"/>
            <a:ext cx="7708392" cy="658368"/>
          </a:xfrm>
          <a:prstGeom prst="rect">
            <a:avLst/>
          </a:prstGeom>
          <a:noFill/>
          <a:ln/>
        </p:spPr>
        <p:txBody>
          <a:bodyPr wrap="square" lIns="381" tIns="381" rIns="381" bIns="381" rtlCol="0" anchor="ctr"/>
          <a:lstStyle/>
          <a:p>
            <a:pPr marL="0" indent="0" algn="ctr">
              <a:buNone/>
            </a:pPr>
            <a:r>
              <a:rPr lang="en-US" sz="1600" b="1">
                <a:solidFill>
                  <a:srgbClr val="123F67"/>
                </a:solidFill>
                <a:latin typeface="Arial" pitchFamily="34" charset="0"/>
                <a:ea typeface="Arial" pitchFamily="34" charset="-122"/>
                <a:cs typeface="Arial" pitchFamily="34" charset="-120"/>
              </a:rPr>
              <a:t>The project-specific MDBT structure does not require one APD per project. States may still include multiple projects and/or modules in a single APD when appropriate — the supporting MDBTs simply need to reconcile to the APD.</a:t>
            </a:r>
            <a:endParaRPr lang="en-US" sz="1600"/>
          </a:p>
        </p:txBody>
      </p:sp>
    </p:spTree>
    <p:extLst>
      <p:ext uri="{BB962C8B-B14F-4D97-AF65-F5344CB8AC3E}">
        <p14:creationId xmlns:p14="http://schemas.microsoft.com/office/powerpoint/2010/main" val="944755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396DB-E3F1-875C-3EE4-3E0F1BAFB1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612A6-914D-3855-FD2E-A53D9BBC661D}"/>
              </a:ext>
            </a:extLst>
          </p:cNvPr>
          <p:cNvSpPr>
            <a:spLocks noGrp="1"/>
          </p:cNvSpPr>
          <p:nvPr>
            <p:ph type="title"/>
          </p:nvPr>
        </p:nvSpPr>
        <p:spPr>
          <a:xfrm>
            <a:off x="530352" y="467828"/>
            <a:ext cx="10515600" cy="945335"/>
          </a:xfrm>
        </p:spPr>
        <p:txBody>
          <a:bodyPr>
            <a:noAutofit/>
          </a:bodyPr>
          <a:lstStyle/>
          <a:p>
            <a:r>
              <a:rPr lang="en-US">
                <a:solidFill>
                  <a:srgbClr val="111111"/>
                </a:solidFill>
                <a:ea typeface="Arial" pitchFamily="34" charset="-122"/>
                <a:cs typeface="Arial" pitchFamily="34" charset="-120"/>
              </a:rPr>
              <a:t>Before You Submit: Common CMS Review Checks</a:t>
            </a:r>
            <a:endParaRPr lang="en-US"/>
          </a:p>
        </p:txBody>
      </p:sp>
      <p:sp>
        <p:nvSpPr>
          <p:cNvPr id="7" name="Slide Number Placeholder 6">
            <a:extLst>
              <a:ext uri="{FF2B5EF4-FFF2-40B4-BE49-F238E27FC236}">
                <a16:creationId xmlns:a16="http://schemas.microsoft.com/office/drawing/2014/main" id="{E595C5A0-164E-A627-7242-4BA2C0D104C9}"/>
              </a:ext>
            </a:extLst>
          </p:cNvPr>
          <p:cNvSpPr>
            <a:spLocks noGrp="1"/>
          </p:cNvSpPr>
          <p:nvPr>
            <p:ph type="sldNum" sz="quarter" idx="12"/>
          </p:nvPr>
        </p:nvSpPr>
        <p:spPr/>
        <p:txBody>
          <a:bodyPr/>
          <a:lstStyle/>
          <a:p>
            <a:fld id="{200CA8EA-3E88-1E47-9B86-CBF89577D921}" type="slidenum">
              <a:rPr lang="en-US" smtClean="0"/>
              <a:t>13</a:t>
            </a:fld>
            <a:endParaRPr lang="en-US"/>
          </a:p>
        </p:txBody>
      </p:sp>
      <p:sp>
        <p:nvSpPr>
          <p:cNvPr id="3" name="Text 1">
            <a:extLst>
              <a:ext uri="{FF2B5EF4-FFF2-40B4-BE49-F238E27FC236}">
                <a16:creationId xmlns:a16="http://schemas.microsoft.com/office/drawing/2014/main" id="{D0F96491-47F3-656E-A1FF-F6F3929A0FE5}"/>
              </a:ext>
            </a:extLst>
          </p:cNvPr>
          <p:cNvSpPr/>
          <p:nvPr/>
        </p:nvSpPr>
        <p:spPr>
          <a:xfrm>
            <a:off x="530352" y="1765004"/>
            <a:ext cx="11155680" cy="347472"/>
          </a:xfrm>
          <a:prstGeom prst="rect">
            <a:avLst/>
          </a:prstGeom>
          <a:noFill/>
          <a:ln/>
        </p:spPr>
        <p:txBody>
          <a:bodyPr wrap="square" lIns="0" tIns="0" rIns="0" bIns="0" rtlCol="0" anchor="ctr"/>
          <a:lstStyle/>
          <a:p>
            <a:pPr marL="0" indent="0">
              <a:buNone/>
            </a:pPr>
            <a:r>
              <a:rPr lang="en-US" sz="1700" b="1">
                <a:solidFill>
                  <a:srgbClr val="155B9A"/>
                </a:solidFill>
                <a:latin typeface="Arial" pitchFamily="34" charset="0"/>
                <a:ea typeface="Arial" pitchFamily="34" charset="-122"/>
                <a:cs typeface="Arial" pitchFamily="34" charset="-120"/>
              </a:rPr>
              <a:t>A quick quality-control review can prevent avoidable questions and rework.</a:t>
            </a:r>
            <a:endParaRPr lang="en-US" sz="1700"/>
          </a:p>
        </p:txBody>
      </p:sp>
      <p:sp>
        <p:nvSpPr>
          <p:cNvPr id="4" name="Shape 2">
            <a:extLst>
              <a:ext uri="{FF2B5EF4-FFF2-40B4-BE49-F238E27FC236}">
                <a16:creationId xmlns:a16="http://schemas.microsoft.com/office/drawing/2014/main" id="{CA2E87C0-C845-4828-F2B4-193D9FD27A90}"/>
              </a:ext>
            </a:extLst>
          </p:cNvPr>
          <p:cNvSpPr/>
          <p:nvPr/>
        </p:nvSpPr>
        <p:spPr>
          <a:xfrm>
            <a:off x="621792" y="2331932"/>
            <a:ext cx="5303520" cy="548640"/>
          </a:xfrm>
          <a:prstGeom prst="roundRect">
            <a:avLst/>
          </a:prstGeom>
          <a:solidFill>
            <a:srgbClr val="F7F9FB"/>
          </a:solidFill>
          <a:ln w="12700">
            <a:solidFill>
              <a:srgbClr val="C8D5E2"/>
            </a:solidFill>
            <a:prstDash val="solid"/>
          </a:ln>
        </p:spPr>
        <p:txBody>
          <a:bodyPr/>
          <a:lstStyle/>
          <a:p>
            <a:endParaRPr lang="en-US"/>
          </a:p>
        </p:txBody>
      </p:sp>
      <p:sp>
        <p:nvSpPr>
          <p:cNvPr id="8" name="Text 3">
            <a:extLst>
              <a:ext uri="{FF2B5EF4-FFF2-40B4-BE49-F238E27FC236}">
                <a16:creationId xmlns:a16="http://schemas.microsoft.com/office/drawing/2014/main" id="{E708E9F1-41FE-A701-E57A-C251C9EB13EA}"/>
              </a:ext>
            </a:extLst>
          </p:cNvPr>
          <p:cNvSpPr/>
          <p:nvPr/>
        </p:nvSpPr>
        <p:spPr>
          <a:xfrm>
            <a:off x="740664" y="2423372"/>
            <a:ext cx="1234440" cy="164592"/>
          </a:xfrm>
          <a:prstGeom prst="rect">
            <a:avLst/>
          </a:prstGeom>
          <a:noFill/>
          <a:ln/>
        </p:spPr>
        <p:txBody>
          <a:bodyPr wrap="square" lIns="0" tIns="0" rIns="0" bIns="0" rtlCol="0" anchor="ctr"/>
          <a:lstStyle/>
          <a:p>
            <a:pPr marL="0" indent="0">
              <a:buNone/>
            </a:pPr>
            <a:r>
              <a:rPr lang="en-US" sz="1250" b="1">
                <a:solidFill>
                  <a:srgbClr val="155B9A"/>
                </a:solidFill>
                <a:latin typeface="Arial" pitchFamily="34" charset="0"/>
                <a:ea typeface="Arial" pitchFamily="34" charset="-122"/>
                <a:cs typeface="Arial" pitchFamily="34" charset="-120"/>
              </a:rPr>
              <a:t>Templates</a:t>
            </a:r>
            <a:endParaRPr lang="en-US" sz="1250"/>
          </a:p>
        </p:txBody>
      </p:sp>
      <p:sp>
        <p:nvSpPr>
          <p:cNvPr id="23" name="Text 4">
            <a:extLst>
              <a:ext uri="{FF2B5EF4-FFF2-40B4-BE49-F238E27FC236}">
                <a16:creationId xmlns:a16="http://schemas.microsoft.com/office/drawing/2014/main" id="{49F21048-6465-5839-11E3-00B319F45414}"/>
              </a:ext>
            </a:extLst>
          </p:cNvPr>
          <p:cNvSpPr/>
          <p:nvPr/>
        </p:nvSpPr>
        <p:spPr>
          <a:xfrm>
            <a:off x="1964471" y="2415717"/>
            <a:ext cx="3767328" cy="347472"/>
          </a:xfrm>
          <a:prstGeom prst="rect">
            <a:avLst/>
          </a:prstGeom>
          <a:noFill/>
          <a:ln/>
        </p:spPr>
        <p:txBody>
          <a:bodyPr wrap="square" lIns="127" tIns="127" rIns="127" bIns="127" rtlCol="0" anchor="ctr"/>
          <a:lstStyle/>
          <a:p>
            <a:pPr marL="0" indent="0">
              <a:buNone/>
            </a:pPr>
            <a:r>
              <a:rPr lang="en-US" sz="1120" dirty="0">
                <a:solidFill>
                  <a:srgbClr val="222222"/>
                </a:solidFill>
                <a:latin typeface="Arial" pitchFamily="34" charset="0"/>
                <a:ea typeface="Arial" pitchFamily="34" charset="-122"/>
                <a:cs typeface="Arial" pitchFamily="34" charset="-120"/>
              </a:rPr>
              <a:t>Are we using the latest </a:t>
            </a:r>
            <a:r>
              <a:rPr lang="en-US" sz="1120">
                <a:solidFill>
                  <a:srgbClr val="222222"/>
                </a:solidFill>
                <a:latin typeface="Arial" pitchFamily="34" charset="0"/>
                <a:ea typeface="Arial" pitchFamily="34" charset="-122"/>
                <a:cs typeface="Arial" pitchFamily="34" charset="-120"/>
              </a:rPr>
              <a:t>APD/OAPD </a:t>
            </a:r>
            <a:r>
              <a:rPr lang="en-US" sz="1120" dirty="0">
                <a:solidFill>
                  <a:srgbClr val="222222"/>
                </a:solidFill>
                <a:latin typeface="Arial" pitchFamily="34" charset="0"/>
                <a:ea typeface="Arial" pitchFamily="34" charset="-122"/>
                <a:cs typeface="Arial" pitchFamily="34" charset="-120"/>
              </a:rPr>
              <a:t>and project MDBT templates?</a:t>
            </a:r>
            <a:endParaRPr lang="en-US" sz="1120" dirty="0"/>
          </a:p>
        </p:txBody>
      </p:sp>
      <p:sp>
        <p:nvSpPr>
          <p:cNvPr id="24" name="Shape 5">
            <a:extLst>
              <a:ext uri="{FF2B5EF4-FFF2-40B4-BE49-F238E27FC236}">
                <a16:creationId xmlns:a16="http://schemas.microsoft.com/office/drawing/2014/main" id="{939E1712-E183-C40C-3D8F-CEAD8D76FE41}"/>
              </a:ext>
            </a:extLst>
          </p:cNvPr>
          <p:cNvSpPr/>
          <p:nvPr/>
        </p:nvSpPr>
        <p:spPr>
          <a:xfrm>
            <a:off x="621792" y="2953724"/>
            <a:ext cx="5303520" cy="548640"/>
          </a:xfrm>
          <a:prstGeom prst="roundRect">
            <a:avLst/>
          </a:prstGeom>
          <a:solidFill>
            <a:srgbClr val="F7F9FB"/>
          </a:solidFill>
          <a:ln w="12700">
            <a:solidFill>
              <a:srgbClr val="C8D5E2"/>
            </a:solidFill>
            <a:prstDash val="solid"/>
          </a:ln>
        </p:spPr>
        <p:txBody>
          <a:bodyPr/>
          <a:lstStyle/>
          <a:p>
            <a:endParaRPr lang="en-US"/>
          </a:p>
        </p:txBody>
      </p:sp>
      <p:sp>
        <p:nvSpPr>
          <p:cNvPr id="25" name="Text 6">
            <a:extLst>
              <a:ext uri="{FF2B5EF4-FFF2-40B4-BE49-F238E27FC236}">
                <a16:creationId xmlns:a16="http://schemas.microsoft.com/office/drawing/2014/main" id="{02E2EF75-5E5E-C492-D268-B63DF25E5895}"/>
              </a:ext>
            </a:extLst>
          </p:cNvPr>
          <p:cNvSpPr/>
          <p:nvPr/>
        </p:nvSpPr>
        <p:spPr>
          <a:xfrm>
            <a:off x="740664" y="3045164"/>
            <a:ext cx="1234440" cy="164592"/>
          </a:xfrm>
          <a:prstGeom prst="rect">
            <a:avLst/>
          </a:prstGeom>
          <a:noFill/>
          <a:ln/>
        </p:spPr>
        <p:txBody>
          <a:bodyPr wrap="square" lIns="0" tIns="0" rIns="0" bIns="0" rtlCol="0" anchor="ctr"/>
          <a:lstStyle/>
          <a:p>
            <a:pPr marL="0" indent="0">
              <a:buNone/>
            </a:pPr>
            <a:r>
              <a:rPr lang="en-US" sz="1250" b="1">
                <a:solidFill>
                  <a:srgbClr val="155B9A"/>
                </a:solidFill>
                <a:latin typeface="Arial" pitchFamily="34" charset="0"/>
                <a:ea typeface="Arial" pitchFamily="34" charset="-122"/>
                <a:cs typeface="Arial" pitchFamily="34" charset="-120"/>
              </a:rPr>
              <a:t>Consistency</a:t>
            </a:r>
            <a:endParaRPr lang="en-US" sz="1250"/>
          </a:p>
        </p:txBody>
      </p:sp>
      <p:sp>
        <p:nvSpPr>
          <p:cNvPr id="26" name="Text 7">
            <a:extLst>
              <a:ext uri="{FF2B5EF4-FFF2-40B4-BE49-F238E27FC236}">
                <a16:creationId xmlns:a16="http://schemas.microsoft.com/office/drawing/2014/main" id="{60554B7E-CE6D-9B9E-70EE-FE0DFF678923}"/>
              </a:ext>
            </a:extLst>
          </p:cNvPr>
          <p:cNvSpPr/>
          <p:nvPr/>
        </p:nvSpPr>
        <p:spPr>
          <a:xfrm>
            <a:off x="1975104" y="3026876"/>
            <a:ext cx="3767328" cy="347472"/>
          </a:xfrm>
          <a:prstGeom prst="rect">
            <a:avLst/>
          </a:prstGeom>
          <a:noFill/>
          <a:ln/>
        </p:spPr>
        <p:txBody>
          <a:bodyPr wrap="square" lIns="127" tIns="127" rIns="127" bIns="127" rtlCol="0" anchor="ctr"/>
          <a:lstStyle/>
          <a:p>
            <a:pPr marL="0" indent="0">
              <a:buNone/>
            </a:pPr>
            <a:r>
              <a:rPr lang="en-US" sz="1120">
                <a:solidFill>
                  <a:srgbClr val="222222"/>
                </a:solidFill>
                <a:latin typeface="Arial" pitchFamily="34" charset="0"/>
                <a:ea typeface="Arial" pitchFamily="34" charset="-122"/>
                <a:cs typeface="Arial" pitchFamily="34" charset="-120"/>
              </a:rPr>
              <a:t>Do the transmittal, narrative, budget section, and MDBT(s) request the same amounts and describe the same scope?</a:t>
            </a:r>
            <a:endParaRPr lang="en-US" sz="1120"/>
          </a:p>
        </p:txBody>
      </p:sp>
      <p:sp>
        <p:nvSpPr>
          <p:cNvPr id="27" name="Shape 8">
            <a:extLst>
              <a:ext uri="{FF2B5EF4-FFF2-40B4-BE49-F238E27FC236}">
                <a16:creationId xmlns:a16="http://schemas.microsoft.com/office/drawing/2014/main" id="{E073331F-DA4D-B605-B610-E50AF82C2262}"/>
              </a:ext>
            </a:extLst>
          </p:cNvPr>
          <p:cNvSpPr/>
          <p:nvPr/>
        </p:nvSpPr>
        <p:spPr>
          <a:xfrm>
            <a:off x="621792" y="3575516"/>
            <a:ext cx="5303520" cy="548640"/>
          </a:xfrm>
          <a:prstGeom prst="roundRect">
            <a:avLst/>
          </a:prstGeom>
          <a:solidFill>
            <a:srgbClr val="F7F9FB"/>
          </a:solidFill>
          <a:ln w="12700">
            <a:solidFill>
              <a:srgbClr val="C8D5E2"/>
            </a:solidFill>
            <a:prstDash val="solid"/>
          </a:ln>
        </p:spPr>
        <p:txBody>
          <a:bodyPr/>
          <a:lstStyle/>
          <a:p>
            <a:endParaRPr lang="en-US"/>
          </a:p>
        </p:txBody>
      </p:sp>
      <p:sp>
        <p:nvSpPr>
          <p:cNvPr id="28" name="Text 9">
            <a:extLst>
              <a:ext uri="{FF2B5EF4-FFF2-40B4-BE49-F238E27FC236}">
                <a16:creationId xmlns:a16="http://schemas.microsoft.com/office/drawing/2014/main" id="{124ACA56-55F5-9F44-664F-D2053CCC76A5}"/>
              </a:ext>
            </a:extLst>
          </p:cNvPr>
          <p:cNvSpPr/>
          <p:nvPr/>
        </p:nvSpPr>
        <p:spPr>
          <a:xfrm>
            <a:off x="740664" y="3666956"/>
            <a:ext cx="1234440" cy="164592"/>
          </a:xfrm>
          <a:prstGeom prst="rect">
            <a:avLst/>
          </a:prstGeom>
          <a:noFill/>
          <a:ln/>
        </p:spPr>
        <p:txBody>
          <a:bodyPr wrap="square" lIns="0" tIns="0" rIns="0" bIns="0" rtlCol="0" anchor="ctr"/>
          <a:lstStyle/>
          <a:p>
            <a:pPr marL="0" indent="0">
              <a:buNone/>
            </a:pPr>
            <a:r>
              <a:rPr lang="en-US" sz="1250" b="1">
                <a:solidFill>
                  <a:srgbClr val="155B9A"/>
                </a:solidFill>
                <a:latin typeface="Arial" pitchFamily="34" charset="0"/>
                <a:ea typeface="Arial" pitchFamily="34" charset="-122"/>
                <a:cs typeface="Arial" pitchFamily="34" charset="-120"/>
              </a:rPr>
              <a:t>FFP</a:t>
            </a:r>
            <a:endParaRPr lang="en-US" sz="1250"/>
          </a:p>
        </p:txBody>
      </p:sp>
      <p:sp>
        <p:nvSpPr>
          <p:cNvPr id="29" name="Text 10">
            <a:extLst>
              <a:ext uri="{FF2B5EF4-FFF2-40B4-BE49-F238E27FC236}">
                <a16:creationId xmlns:a16="http://schemas.microsoft.com/office/drawing/2014/main" id="{F32B43D8-23AA-5D88-2077-8510DB4DF883}"/>
              </a:ext>
            </a:extLst>
          </p:cNvPr>
          <p:cNvSpPr/>
          <p:nvPr/>
        </p:nvSpPr>
        <p:spPr>
          <a:xfrm>
            <a:off x="1975104" y="3669934"/>
            <a:ext cx="3767328" cy="347472"/>
          </a:xfrm>
          <a:prstGeom prst="rect">
            <a:avLst/>
          </a:prstGeom>
          <a:noFill/>
          <a:ln/>
        </p:spPr>
        <p:txBody>
          <a:bodyPr wrap="square" lIns="127" tIns="127" rIns="127" bIns="127" rtlCol="0" anchor="ctr"/>
          <a:lstStyle/>
          <a:p>
            <a:pPr marL="0" indent="0">
              <a:buNone/>
            </a:pPr>
            <a:r>
              <a:rPr lang="en-US" sz="1120">
                <a:latin typeface="Arial" panose="020B0604020202020204" pitchFamily="34" charset="0"/>
                <a:cs typeface="Arial" panose="020B0604020202020204" pitchFamily="34" charset="0"/>
              </a:rPr>
              <a:t>Do the requested FFP levels align with the activities and prior-year funding, or are significant changes clearly explained?</a:t>
            </a:r>
          </a:p>
        </p:txBody>
      </p:sp>
      <p:sp>
        <p:nvSpPr>
          <p:cNvPr id="30" name="Shape 11">
            <a:extLst>
              <a:ext uri="{FF2B5EF4-FFF2-40B4-BE49-F238E27FC236}">
                <a16:creationId xmlns:a16="http://schemas.microsoft.com/office/drawing/2014/main" id="{11895F1D-C95A-BC03-70A7-3FCFF77E3905}"/>
              </a:ext>
            </a:extLst>
          </p:cNvPr>
          <p:cNvSpPr/>
          <p:nvPr/>
        </p:nvSpPr>
        <p:spPr>
          <a:xfrm>
            <a:off x="621792" y="4197308"/>
            <a:ext cx="5303520" cy="548640"/>
          </a:xfrm>
          <a:prstGeom prst="roundRect">
            <a:avLst/>
          </a:prstGeom>
          <a:solidFill>
            <a:srgbClr val="F7F9FB"/>
          </a:solidFill>
          <a:ln w="12700">
            <a:solidFill>
              <a:srgbClr val="C8D5E2"/>
            </a:solidFill>
            <a:prstDash val="solid"/>
          </a:ln>
        </p:spPr>
        <p:txBody>
          <a:bodyPr/>
          <a:lstStyle/>
          <a:p>
            <a:endParaRPr lang="en-US"/>
          </a:p>
        </p:txBody>
      </p:sp>
      <p:sp>
        <p:nvSpPr>
          <p:cNvPr id="31" name="Text 12">
            <a:extLst>
              <a:ext uri="{FF2B5EF4-FFF2-40B4-BE49-F238E27FC236}">
                <a16:creationId xmlns:a16="http://schemas.microsoft.com/office/drawing/2014/main" id="{F9354737-D7B4-31A8-7CA2-B29030F39BEC}"/>
              </a:ext>
            </a:extLst>
          </p:cNvPr>
          <p:cNvSpPr/>
          <p:nvPr/>
        </p:nvSpPr>
        <p:spPr>
          <a:xfrm>
            <a:off x="740664" y="4288748"/>
            <a:ext cx="1234440" cy="164592"/>
          </a:xfrm>
          <a:prstGeom prst="rect">
            <a:avLst/>
          </a:prstGeom>
          <a:noFill/>
          <a:ln/>
        </p:spPr>
        <p:txBody>
          <a:bodyPr wrap="square" lIns="0" tIns="0" rIns="0" bIns="0" rtlCol="0" anchor="ctr"/>
          <a:lstStyle/>
          <a:p>
            <a:pPr marL="0" indent="0">
              <a:buNone/>
            </a:pPr>
            <a:r>
              <a:rPr lang="en-US" sz="1250" b="1">
                <a:solidFill>
                  <a:srgbClr val="155B9A"/>
                </a:solidFill>
                <a:latin typeface="Arial" pitchFamily="34" charset="0"/>
                <a:ea typeface="Arial" pitchFamily="34" charset="-122"/>
                <a:cs typeface="Arial" pitchFamily="34" charset="-120"/>
              </a:rPr>
              <a:t>Cost Allocation</a:t>
            </a:r>
            <a:endParaRPr lang="en-US" sz="1250"/>
          </a:p>
        </p:txBody>
      </p:sp>
      <p:sp>
        <p:nvSpPr>
          <p:cNvPr id="32" name="Text 13">
            <a:extLst>
              <a:ext uri="{FF2B5EF4-FFF2-40B4-BE49-F238E27FC236}">
                <a16:creationId xmlns:a16="http://schemas.microsoft.com/office/drawing/2014/main" id="{98FBD86C-48BC-622B-E4AE-A63EC221A13A}"/>
              </a:ext>
            </a:extLst>
          </p:cNvPr>
          <p:cNvSpPr/>
          <p:nvPr/>
        </p:nvSpPr>
        <p:spPr>
          <a:xfrm>
            <a:off x="1975104" y="4291726"/>
            <a:ext cx="3767328" cy="347472"/>
          </a:xfrm>
          <a:prstGeom prst="rect">
            <a:avLst/>
          </a:prstGeom>
          <a:noFill/>
          <a:ln/>
        </p:spPr>
        <p:txBody>
          <a:bodyPr wrap="square" lIns="127" tIns="127" rIns="127" bIns="127" rtlCol="0" anchor="ctr"/>
          <a:lstStyle/>
          <a:p>
            <a:r>
              <a:rPr lang="en-US" sz="1100">
                <a:solidFill>
                  <a:srgbClr val="222222"/>
                </a:solidFill>
                <a:latin typeface="Arial"/>
                <a:ea typeface="Arial" pitchFamily="34" charset="-122"/>
                <a:cs typeface="Arial"/>
              </a:rPr>
              <a:t>Does the Medicaid allocation percentage reasonably reflect who benefits from the system or activity? Is it consistent with your DHHS public assistance cost allocation plan?</a:t>
            </a:r>
            <a:endParaRPr lang="en-US" sz="1120"/>
          </a:p>
        </p:txBody>
      </p:sp>
      <p:sp>
        <p:nvSpPr>
          <p:cNvPr id="33" name="Shape 14">
            <a:extLst>
              <a:ext uri="{FF2B5EF4-FFF2-40B4-BE49-F238E27FC236}">
                <a16:creationId xmlns:a16="http://schemas.microsoft.com/office/drawing/2014/main" id="{1B2A5136-38A7-6B6B-27BB-7DF7EE02D2F7}"/>
              </a:ext>
            </a:extLst>
          </p:cNvPr>
          <p:cNvSpPr/>
          <p:nvPr/>
        </p:nvSpPr>
        <p:spPr>
          <a:xfrm>
            <a:off x="6291072" y="2331932"/>
            <a:ext cx="5303520" cy="548640"/>
          </a:xfrm>
          <a:prstGeom prst="roundRect">
            <a:avLst/>
          </a:prstGeom>
          <a:solidFill>
            <a:srgbClr val="F7F9FB"/>
          </a:solidFill>
          <a:ln w="12700">
            <a:solidFill>
              <a:srgbClr val="C8D5E2"/>
            </a:solidFill>
            <a:prstDash val="solid"/>
          </a:ln>
        </p:spPr>
        <p:txBody>
          <a:bodyPr/>
          <a:lstStyle/>
          <a:p>
            <a:endParaRPr lang="en-US"/>
          </a:p>
        </p:txBody>
      </p:sp>
      <p:sp>
        <p:nvSpPr>
          <p:cNvPr id="34" name="Text 15">
            <a:extLst>
              <a:ext uri="{FF2B5EF4-FFF2-40B4-BE49-F238E27FC236}">
                <a16:creationId xmlns:a16="http://schemas.microsoft.com/office/drawing/2014/main" id="{D4969ECF-1FE6-28A6-AE87-0A5C7B3CC2B2}"/>
              </a:ext>
            </a:extLst>
          </p:cNvPr>
          <p:cNvSpPr/>
          <p:nvPr/>
        </p:nvSpPr>
        <p:spPr>
          <a:xfrm>
            <a:off x="6409944" y="2423372"/>
            <a:ext cx="1234440" cy="164592"/>
          </a:xfrm>
          <a:prstGeom prst="rect">
            <a:avLst/>
          </a:prstGeom>
          <a:noFill/>
          <a:ln/>
        </p:spPr>
        <p:txBody>
          <a:bodyPr wrap="square" lIns="0" tIns="0" rIns="0" bIns="0" rtlCol="0" anchor="ctr"/>
          <a:lstStyle/>
          <a:p>
            <a:pPr marL="0" indent="0">
              <a:buNone/>
            </a:pPr>
            <a:r>
              <a:rPr lang="en-US" sz="1250" b="1">
                <a:solidFill>
                  <a:srgbClr val="155B9A"/>
                </a:solidFill>
                <a:latin typeface="Arial" pitchFamily="34" charset="0"/>
                <a:ea typeface="Arial" pitchFamily="34" charset="-122"/>
                <a:cs typeface="Arial" pitchFamily="34" charset="-120"/>
              </a:rPr>
              <a:t>Schedule</a:t>
            </a:r>
            <a:endParaRPr lang="en-US" sz="1250"/>
          </a:p>
        </p:txBody>
      </p:sp>
      <p:sp>
        <p:nvSpPr>
          <p:cNvPr id="35" name="Text 16">
            <a:extLst>
              <a:ext uri="{FF2B5EF4-FFF2-40B4-BE49-F238E27FC236}">
                <a16:creationId xmlns:a16="http://schemas.microsoft.com/office/drawing/2014/main" id="{9D4C65D3-0509-7841-06AA-20D3A7830874}"/>
              </a:ext>
            </a:extLst>
          </p:cNvPr>
          <p:cNvSpPr/>
          <p:nvPr/>
        </p:nvSpPr>
        <p:spPr>
          <a:xfrm>
            <a:off x="7644384" y="2436983"/>
            <a:ext cx="3767328" cy="347472"/>
          </a:xfrm>
          <a:prstGeom prst="rect">
            <a:avLst/>
          </a:prstGeom>
          <a:noFill/>
          <a:ln/>
        </p:spPr>
        <p:txBody>
          <a:bodyPr wrap="square" lIns="127" tIns="127" rIns="127" bIns="127" rtlCol="0" anchor="ctr"/>
          <a:lstStyle/>
          <a:p>
            <a:pPr marL="0" indent="0">
              <a:buNone/>
            </a:pPr>
            <a:r>
              <a:rPr lang="en-US" sz="1120">
                <a:solidFill>
                  <a:srgbClr val="222222"/>
                </a:solidFill>
                <a:latin typeface="Arial" pitchFamily="34" charset="0"/>
                <a:ea typeface="Arial" pitchFamily="34" charset="-122"/>
                <a:cs typeface="Arial" pitchFamily="34" charset="-120"/>
              </a:rPr>
              <a:t>Are project plan dates still realistic as of the actual submission date? Keep in mind the review can last up to 60 days</a:t>
            </a:r>
            <a:endParaRPr lang="en-US" sz="1120"/>
          </a:p>
        </p:txBody>
      </p:sp>
      <p:sp>
        <p:nvSpPr>
          <p:cNvPr id="36" name="Shape 17">
            <a:extLst>
              <a:ext uri="{FF2B5EF4-FFF2-40B4-BE49-F238E27FC236}">
                <a16:creationId xmlns:a16="http://schemas.microsoft.com/office/drawing/2014/main" id="{65CF6EB8-82F8-C269-5C3B-E20E946DD6BA}"/>
              </a:ext>
            </a:extLst>
          </p:cNvPr>
          <p:cNvSpPr/>
          <p:nvPr/>
        </p:nvSpPr>
        <p:spPr>
          <a:xfrm>
            <a:off x="6291072" y="2953724"/>
            <a:ext cx="5303520" cy="548640"/>
          </a:xfrm>
          <a:prstGeom prst="roundRect">
            <a:avLst/>
          </a:prstGeom>
          <a:solidFill>
            <a:srgbClr val="F7F9FB"/>
          </a:solidFill>
          <a:ln w="12700">
            <a:solidFill>
              <a:srgbClr val="C8D5E2"/>
            </a:solidFill>
            <a:prstDash val="solid"/>
          </a:ln>
        </p:spPr>
        <p:txBody>
          <a:bodyPr/>
          <a:lstStyle/>
          <a:p>
            <a:endParaRPr lang="en-US"/>
          </a:p>
        </p:txBody>
      </p:sp>
      <p:sp>
        <p:nvSpPr>
          <p:cNvPr id="37" name="Text 18">
            <a:extLst>
              <a:ext uri="{FF2B5EF4-FFF2-40B4-BE49-F238E27FC236}">
                <a16:creationId xmlns:a16="http://schemas.microsoft.com/office/drawing/2014/main" id="{3301A4D2-F629-30CD-4171-FCF4BBE821E3}"/>
              </a:ext>
            </a:extLst>
          </p:cNvPr>
          <p:cNvSpPr/>
          <p:nvPr/>
        </p:nvSpPr>
        <p:spPr>
          <a:xfrm>
            <a:off x="6409944" y="3130227"/>
            <a:ext cx="1234440" cy="164592"/>
          </a:xfrm>
          <a:prstGeom prst="rect">
            <a:avLst/>
          </a:prstGeom>
          <a:noFill/>
          <a:ln/>
        </p:spPr>
        <p:txBody>
          <a:bodyPr wrap="square" lIns="0" tIns="0" rIns="0" bIns="0" rtlCol="0" anchor="ctr"/>
          <a:lstStyle/>
          <a:p>
            <a:pPr marL="0" indent="0">
              <a:buNone/>
            </a:pPr>
            <a:r>
              <a:rPr lang="en-US" sz="1250" b="1">
                <a:solidFill>
                  <a:srgbClr val="155B9A"/>
                </a:solidFill>
                <a:latin typeface="Arial" pitchFamily="34" charset="0"/>
                <a:ea typeface="Arial" pitchFamily="34" charset="-122"/>
                <a:cs typeface="Arial" pitchFamily="34" charset="-120"/>
              </a:rPr>
              <a:t>Outcomes &amp; Metrics</a:t>
            </a:r>
            <a:endParaRPr lang="en-US" sz="1250"/>
          </a:p>
        </p:txBody>
      </p:sp>
      <p:sp>
        <p:nvSpPr>
          <p:cNvPr id="38" name="Text 19">
            <a:extLst>
              <a:ext uri="{FF2B5EF4-FFF2-40B4-BE49-F238E27FC236}">
                <a16:creationId xmlns:a16="http://schemas.microsoft.com/office/drawing/2014/main" id="{3D8EB4F8-C82D-5D14-296F-40E341826132}"/>
              </a:ext>
            </a:extLst>
          </p:cNvPr>
          <p:cNvSpPr/>
          <p:nvPr/>
        </p:nvSpPr>
        <p:spPr>
          <a:xfrm>
            <a:off x="7644384" y="3026876"/>
            <a:ext cx="3767328" cy="347472"/>
          </a:xfrm>
          <a:prstGeom prst="rect">
            <a:avLst/>
          </a:prstGeom>
          <a:noFill/>
          <a:ln/>
        </p:spPr>
        <p:txBody>
          <a:bodyPr wrap="square" lIns="127" tIns="127" rIns="127" bIns="127" rtlCol="0" anchor="ctr"/>
          <a:lstStyle/>
          <a:p>
            <a:pPr marL="0" indent="0">
              <a:buNone/>
            </a:pPr>
            <a:r>
              <a:rPr lang="en-US" sz="1120">
                <a:solidFill>
                  <a:srgbClr val="222222"/>
                </a:solidFill>
                <a:latin typeface="Arial" pitchFamily="34" charset="0"/>
                <a:ea typeface="Arial" pitchFamily="34" charset="-122"/>
                <a:cs typeface="Arial" pitchFamily="34" charset="-120"/>
              </a:rPr>
              <a:t>Are required outcomes and metrics addressed, including how reporting transitions for replacement efforts?</a:t>
            </a:r>
            <a:endParaRPr lang="en-US" sz="1120"/>
          </a:p>
        </p:txBody>
      </p:sp>
      <p:sp>
        <p:nvSpPr>
          <p:cNvPr id="39" name="Shape 20">
            <a:extLst>
              <a:ext uri="{FF2B5EF4-FFF2-40B4-BE49-F238E27FC236}">
                <a16:creationId xmlns:a16="http://schemas.microsoft.com/office/drawing/2014/main" id="{F6EE2F5A-1A5E-D497-9041-3C57A0D160A0}"/>
              </a:ext>
            </a:extLst>
          </p:cNvPr>
          <p:cNvSpPr/>
          <p:nvPr/>
        </p:nvSpPr>
        <p:spPr>
          <a:xfrm>
            <a:off x="6291072" y="3575516"/>
            <a:ext cx="5303520" cy="548640"/>
          </a:xfrm>
          <a:prstGeom prst="roundRect">
            <a:avLst/>
          </a:prstGeom>
          <a:solidFill>
            <a:srgbClr val="F7F9FB"/>
          </a:solidFill>
          <a:ln w="12700">
            <a:solidFill>
              <a:srgbClr val="C8D5E2"/>
            </a:solidFill>
            <a:prstDash val="solid"/>
          </a:ln>
        </p:spPr>
        <p:txBody>
          <a:bodyPr/>
          <a:lstStyle/>
          <a:p>
            <a:endParaRPr lang="en-US"/>
          </a:p>
        </p:txBody>
      </p:sp>
      <p:sp>
        <p:nvSpPr>
          <p:cNvPr id="40" name="Text 21">
            <a:extLst>
              <a:ext uri="{FF2B5EF4-FFF2-40B4-BE49-F238E27FC236}">
                <a16:creationId xmlns:a16="http://schemas.microsoft.com/office/drawing/2014/main" id="{60FF9CC3-9214-BE08-C334-0185CB3556D2}"/>
              </a:ext>
            </a:extLst>
          </p:cNvPr>
          <p:cNvSpPr/>
          <p:nvPr/>
        </p:nvSpPr>
        <p:spPr>
          <a:xfrm>
            <a:off x="6409944" y="3666956"/>
            <a:ext cx="1234440" cy="164592"/>
          </a:xfrm>
          <a:prstGeom prst="rect">
            <a:avLst/>
          </a:prstGeom>
          <a:noFill/>
          <a:ln/>
        </p:spPr>
        <p:txBody>
          <a:bodyPr wrap="square" lIns="0" tIns="0" rIns="0" bIns="0" rtlCol="0" anchor="ctr"/>
          <a:lstStyle/>
          <a:p>
            <a:pPr marL="0" indent="0">
              <a:buNone/>
            </a:pPr>
            <a:r>
              <a:rPr lang="en-US" sz="1250" b="1">
                <a:solidFill>
                  <a:srgbClr val="155B9A"/>
                </a:solidFill>
                <a:latin typeface="Arial" pitchFamily="34" charset="0"/>
                <a:ea typeface="Arial" pitchFamily="34" charset="-122"/>
                <a:cs typeface="Arial" pitchFamily="34" charset="-120"/>
              </a:rPr>
              <a:t>Instructions</a:t>
            </a:r>
            <a:endParaRPr lang="en-US" sz="1250"/>
          </a:p>
        </p:txBody>
      </p:sp>
      <p:sp>
        <p:nvSpPr>
          <p:cNvPr id="41" name="Text 22">
            <a:extLst>
              <a:ext uri="{FF2B5EF4-FFF2-40B4-BE49-F238E27FC236}">
                <a16:creationId xmlns:a16="http://schemas.microsoft.com/office/drawing/2014/main" id="{CC60CAB9-C7C7-4621-B8F7-4BE4E40434B0}"/>
              </a:ext>
            </a:extLst>
          </p:cNvPr>
          <p:cNvSpPr/>
          <p:nvPr/>
        </p:nvSpPr>
        <p:spPr>
          <a:xfrm>
            <a:off x="7644384" y="3648668"/>
            <a:ext cx="3767328" cy="347472"/>
          </a:xfrm>
          <a:prstGeom prst="rect">
            <a:avLst/>
          </a:prstGeom>
          <a:noFill/>
          <a:ln/>
        </p:spPr>
        <p:txBody>
          <a:bodyPr wrap="square" lIns="127" tIns="127" rIns="127" bIns="127" rtlCol="0" anchor="ctr"/>
          <a:lstStyle/>
          <a:p>
            <a:pPr marL="0" indent="0">
              <a:buNone/>
            </a:pPr>
            <a:r>
              <a:rPr lang="en-US" sz="1120">
                <a:solidFill>
                  <a:srgbClr val="222222"/>
                </a:solidFill>
                <a:latin typeface="Arial" pitchFamily="34" charset="0"/>
                <a:ea typeface="Arial" pitchFamily="34" charset="-122"/>
                <a:cs typeface="Arial" pitchFamily="34" charset="-120"/>
              </a:rPr>
              <a:t>Did we answer what the template instructions ask for?</a:t>
            </a:r>
            <a:endParaRPr lang="en-US" sz="1120"/>
          </a:p>
        </p:txBody>
      </p:sp>
      <p:sp>
        <p:nvSpPr>
          <p:cNvPr id="42" name="Shape 23">
            <a:extLst>
              <a:ext uri="{FF2B5EF4-FFF2-40B4-BE49-F238E27FC236}">
                <a16:creationId xmlns:a16="http://schemas.microsoft.com/office/drawing/2014/main" id="{A076373D-A5CE-8EDA-0F9F-57E37C9DB956}"/>
              </a:ext>
            </a:extLst>
          </p:cNvPr>
          <p:cNvSpPr/>
          <p:nvPr/>
        </p:nvSpPr>
        <p:spPr>
          <a:xfrm>
            <a:off x="6291072" y="4197308"/>
            <a:ext cx="5303520" cy="548640"/>
          </a:xfrm>
          <a:prstGeom prst="roundRect">
            <a:avLst/>
          </a:prstGeom>
          <a:solidFill>
            <a:srgbClr val="F7F9FB"/>
          </a:solidFill>
          <a:ln w="12700">
            <a:solidFill>
              <a:srgbClr val="C8D5E2"/>
            </a:solidFill>
            <a:prstDash val="solid"/>
          </a:ln>
        </p:spPr>
        <p:txBody>
          <a:bodyPr/>
          <a:lstStyle/>
          <a:p>
            <a:endParaRPr lang="en-US"/>
          </a:p>
        </p:txBody>
      </p:sp>
      <p:sp>
        <p:nvSpPr>
          <p:cNvPr id="43" name="Text 24">
            <a:extLst>
              <a:ext uri="{FF2B5EF4-FFF2-40B4-BE49-F238E27FC236}">
                <a16:creationId xmlns:a16="http://schemas.microsoft.com/office/drawing/2014/main" id="{DC8525B3-7763-A582-DF08-07D9B9C3ADDD}"/>
              </a:ext>
            </a:extLst>
          </p:cNvPr>
          <p:cNvSpPr/>
          <p:nvPr/>
        </p:nvSpPr>
        <p:spPr>
          <a:xfrm>
            <a:off x="6409944" y="4331280"/>
            <a:ext cx="1234440" cy="164592"/>
          </a:xfrm>
          <a:prstGeom prst="rect">
            <a:avLst/>
          </a:prstGeom>
          <a:noFill/>
          <a:ln/>
        </p:spPr>
        <p:txBody>
          <a:bodyPr wrap="square" lIns="0" tIns="0" rIns="0" bIns="0" rtlCol="0" anchor="ctr"/>
          <a:lstStyle/>
          <a:p>
            <a:pPr marL="0" indent="0">
              <a:buNone/>
            </a:pPr>
            <a:r>
              <a:rPr lang="en-US" sz="1250" b="1">
                <a:solidFill>
                  <a:srgbClr val="155B9A"/>
                </a:solidFill>
                <a:latin typeface="Arial" pitchFamily="34" charset="0"/>
                <a:ea typeface="Arial" pitchFamily="34" charset="-122"/>
                <a:cs typeface="Arial" pitchFamily="34" charset="-120"/>
              </a:rPr>
              <a:t>Early Coordination</a:t>
            </a:r>
            <a:endParaRPr lang="en-US" sz="1250"/>
          </a:p>
        </p:txBody>
      </p:sp>
      <p:sp>
        <p:nvSpPr>
          <p:cNvPr id="44" name="Text 25">
            <a:extLst>
              <a:ext uri="{FF2B5EF4-FFF2-40B4-BE49-F238E27FC236}">
                <a16:creationId xmlns:a16="http://schemas.microsoft.com/office/drawing/2014/main" id="{67F48D1F-B6B4-0D40-3E81-C9A1A095CC7F}"/>
              </a:ext>
            </a:extLst>
          </p:cNvPr>
          <p:cNvSpPr/>
          <p:nvPr/>
        </p:nvSpPr>
        <p:spPr>
          <a:xfrm>
            <a:off x="7644384" y="4270460"/>
            <a:ext cx="3767328" cy="347472"/>
          </a:xfrm>
          <a:prstGeom prst="rect">
            <a:avLst/>
          </a:prstGeom>
          <a:noFill/>
          <a:ln/>
        </p:spPr>
        <p:txBody>
          <a:bodyPr wrap="square" lIns="127" tIns="127" rIns="127" bIns="127" rtlCol="0" anchor="ctr"/>
          <a:lstStyle/>
          <a:p>
            <a:pPr marL="0" indent="0">
              <a:buNone/>
            </a:pPr>
            <a:r>
              <a:rPr lang="en-US" sz="1120">
                <a:solidFill>
                  <a:srgbClr val="222222"/>
                </a:solidFill>
                <a:latin typeface="Arial" pitchFamily="34" charset="0"/>
                <a:ea typeface="Arial" pitchFamily="34" charset="-122"/>
                <a:cs typeface="Arial" pitchFamily="34" charset="-120"/>
              </a:rPr>
              <a:t>If something is unclear, have we shared a draft or question with the State Officer before formal submission?</a:t>
            </a:r>
            <a:endParaRPr lang="en-US" sz="1120"/>
          </a:p>
        </p:txBody>
      </p:sp>
      <p:sp>
        <p:nvSpPr>
          <p:cNvPr id="45" name="Shape 26">
            <a:extLst>
              <a:ext uri="{FF2B5EF4-FFF2-40B4-BE49-F238E27FC236}">
                <a16:creationId xmlns:a16="http://schemas.microsoft.com/office/drawing/2014/main" id="{7F30E504-46CF-DEF7-FABF-6358C0856FBD}"/>
              </a:ext>
            </a:extLst>
          </p:cNvPr>
          <p:cNvSpPr/>
          <p:nvPr/>
        </p:nvSpPr>
        <p:spPr>
          <a:xfrm>
            <a:off x="1170432" y="5166572"/>
            <a:ext cx="9902952" cy="1298448"/>
          </a:xfrm>
          <a:prstGeom prst="roundRect">
            <a:avLst/>
          </a:prstGeom>
          <a:solidFill>
            <a:srgbClr val="FFF7D6"/>
          </a:solidFill>
          <a:ln w="15875">
            <a:solidFill>
              <a:srgbClr val="E6B400"/>
            </a:solidFill>
            <a:prstDash val="solid"/>
          </a:ln>
        </p:spPr>
        <p:txBody>
          <a:bodyPr/>
          <a:lstStyle/>
          <a:p>
            <a:endParaRPr lang="en-US"/>
          </a:p>
        </p:txBody>
      </p:sp>
      <p:sp>
        <p:nvSpPr>
          <p:cNvPr id="46" name="Text 27">
            <a:extLst>
              <a:ext uri="{FF2B5EF4-FFF2-40B4-BE49-F238E27FC236}">
                <a16:creationId xmlns:a16="http://schemas.microsoft.com/office/drawing/2014/main" id="{DD11558C-9221-2B7E-9060-EC4995CFC1A5}"/>
              </a:ext>
            </a:extLst>
          </p:cNvPr>
          <p:cNvSpPr/>
          <p:nvPr/>
        </p:nvSpPr>
        <p:spPr>
          <a:xfrm>
            <a:off x="1444752" y="5258012"/>
            <a:ext cx="2926080" cy="256032"/>
          </a:xfrm>
          <a:prstGeom prst="rect">
            <a:avLst/>
          </a:prstGeom>
          <a:noFill/>
          <a:ln/>
        </p:spPr>
        <p:txBody>
          <a:bodyPr wrap="square" lIns="0" tIns="0" rIns="0" bIns="0" rtlCol="0" anchor="ctr"/>
          <a:lstStyle/>
          <a:p>
            <a:pPr marL="0" indent="0">
              <a:buNone/>
            </a:pPr>
            <a:r>
              <a:rPr lang="en-US" sz="1500" b="1">
                <a:solidFill>
                  <a:srgbClr val="6C5600"/>
                </a:solidFill>
                <a:latin typeface="Arial" pitchFamily="34" charset="0"/>
                <a:ea typeface="Arial" pitchFamily="34" charset="-122"/>
                <a:cs typeface="Arial" pitchFamily="34" charset="-120"/>
              </a:rPr>
              <a:t>Two easy-to-miss “gotchas”</a:t>
            </a:r>
            <a:endParaRPr lang="en-US" sz="1500"/>
          </a:p>
        </p:txBody>
      </p:sp>
      <p:sp>
        <p:nvSpPr>
          <p:cNvPr id="47" name="Text 28">
            <a:extLst>
              <a:ext uri="{FF2B5EF4-FFF2-40B4-BE49-F238E27FC236}">
                <a16:creationId xmlns:a16="http://schemas.microsoft.com/office/drawing/2014/main" id="{CB705CC7-C110-875D-F06F-312B08765959}"/>
              </a:ext>
            </a:extLst>
          </p:cNvPr>
          <p:cNvSpPr/>
          <p:nvPr/>
        </p:nvSpPr>
        <p:spPr>
          <a:xfrm>
            <a:off x="1444752" y="5678636"/>
            <a:ext cx="9235440" cy="612648"/>
          </a:xfrm>
          <a:prstGeom prst="rect">
            <a:avLst/>
          </a:prstGeom>
          <a:noFill/>
          <a:ln/>
        </p:spPr>
        <p:txBody>
          <a:bodyPr wrap="square" lIns="254" tIns="254" rIns="254" bIns="254" rtlCol="0" anchor="ctr"/>
          <a:lstStyle/>
          <a:p>
            <a:pPr marL="0" indent="0">
              <a:buNone/>
            </a:pPr>
            <a:r>
              <a:rPr lang="en-US" sz="1320" b="1">
                <a:solidFill>
                  <a:srgbClr val="333333"/>
                </a:solidFill>
                <a:latin typeface="Arial" pitchFamily="34" charset="0"/>
                <a:ea typeface="Arial" pitchFamily="34" charset="-122"/>
                <a:cs typeface="Arial" pitchFamily="34" charset="-120"/>
              </a:rPr>
              <a:t>Dates age quickly: </a:t>
            </a:r>
            <a:r>
              <a:rPr lang="en-US" sz="1320">
                <a:solidFill>
                  <a:srgbClr val="333333"/>
                </a:solidFill>
                <a:latin typeface="Arial" pitchFamily="34" charset="0"/>
                <a:ea typeface="Arial" pitchFamily="34" charset="-122"/>
                <a:cs typeface="Arial" pitchFamily="34" charset="-120"/>
              </a:rPr>
              <a:t>a milestone that looked reasonable when drafting began may be unrealistic by the time CMS reviews the submission.
</a:t>
            </a:r>
            <a:r>
              <a:rPr lang="en-US" sz="1320" b="1">
                <a:solidFill>
                  <a:srgbClr val="333333"/>
                </a:solidFill>
                <a:latin typeface="Arial" pitchFamily="34" charset="0"/>
                <a:ea typeface="Arial" pitchFamily="34" charset="-122"/>
                <a:cs typeface="Arial" pitchFamily="34" charset="-120"/>
              </a:rPr>
              <a:t>Replacement efforts: </a:t>
            </a:r>
            <a:r>
              <a:rPr lang="en-US" sz="1320">
                <a:solidFill>
                  <a:srgbClr val="333333"/>
                </a:solidFill>
                <a:latin typeface="Arial" pitchFamily="34" charset="0"/>
                <a:ea typeface="Arial" pitchFamily="34" charset="-122"/>
                <a:cs typeface="Arial" pitchFamily="34" charset="-120"/>
              </a:rPr>
              <a:t>make clear when the legacy system stops reporting outcomes/metrics and when the replacement system begins.</a:t>
            </a:r>
            <a:endParaRPr lang="en-US" sz="1320"/>
          </a:p>
        </p:txBody>
      </p:sp>
    </p:spTree>
    <p:extLst>
      <p:ext uri="{BB962C8B-B14F-4D97-AF65-F5344CB8AC3E}">
        <p14:creationId xmlns:p14="http://schemas.microsoft.com/office/powerpoint/2010/main" val="18213810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8B7B1D-3EFB-FCF9-8883-15A95FDFF5F3}"/>
              </a:ext>
            </a:extLst>
          </p:cNvPr>
          <p:cNvSpPr>
            <a:spLocks noGrp="1"/>
          </p:cNvSpPr>
          <p:nvPr>
            <p:ph type="sldNum" sz="quarter" idx="12"/>
          </p:nvPr>
        </p:nvSpPr>
        <p:spPr/>
        <p:txBody>
          <a:bodyPr/>
          <a:lstStyle/>
          <a:p>
            <a:fld id="{4F010190-8B82-4CE1-9AE7-2CAA029F7BBC}" type="slidenum">
              <a:rPr lang="en-US" smtClean="0"/>
              <a:t>14</a:t>
            </a:fld>
            <a:endParaRPr lang="en-US"/>
          </a:p>
        </p:txBody>
      </p:sp>
      <p:sp>
        <p:nvSpPr>
          <p:cNvPr id="7" name="Title 6">
            <a:extLst>
              <a:ext uri="{FF2B5EF4-FFF2-40B4-BE49-F238E27FC236}">
                <a16:creationId xmlns:a16="http://schemas.microsoft.com/office/drawing/2014/main" id="{BE4D94AD-12B5-CAF8-F75F-FA218C95F3BB}"/>
              </a:ext>
            </a:extLst>
          </p:cNvPr>
          <p:cNvSpPr txBox="1">
            <a:spLocks noGrp="1"/>
          </p:cNvSpPr>
          <p:nvPr>
            <p:ph type="title" idx="4294967295"/>
          </p:nvPr>
        </p:nvSpPr>
        <p:spPr>
          <a:xfrm>
            <a:off x="2343017" y="2782956"/>
            <a:ext cx="7505966" cy="1015663"/>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err="1">
                <a:ln>
                  <a:noFill/>
                </a:ln>
                <a:solidFill>
                  <a:srgbClr val="084A9C"/>
                </a:solidFill>
                <a:effectLst/>
                <a:uLnTx/>
                <a:uFillTx/>
                <a:latin typeface="+mn-lt"/>
                <a:ea typeface="+mn-ea"/>
                <a:cs typeface="+mn-cs"/>
              </a:rPr>
              <a:t>APD</a:t>
            </a:r>
            <a:r>
              <a:rPr kumimoji="0" lang="en-US" sz="6000" b="1" i="0" u="none" strike="noStrike" kern="1200" cap="none" spc="0" normalizeH="0" baseline="0" noProof="0">
                <a:ln>
                  <a:noFill/>
                </a:ln>
                <a:solidFill>
                  <a:srgbClr val="084A9C"/>
                </a:solidFill>
                <a:effectLst/>
                <a:uLnTx/>
                <a:uFillTx/>
                <a:latin typeface="+mn-lt"/>
                <a:ea typeface="+mn-ea"/>
                <a:cs typeface="+mn-cs"/>
              </a:rPr>
              <a:t> Template Sections</a:t>
            </a:r>
          </a:p>
        </p:txBody>
      </p:sp>
    </p:spTree>
    <p:extLst>
      <p:ext uri="{BB962C8B-B14F-4D97-AF65-F5344CB8AC3E}">
        <p14:creationId xmlns:p14="http://schemas.microsoft.com/office/powerpoint/2010/main" val="2592898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CB675-B152-58FF-6911-2EB919EB9B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C06C9-4F23-5FCC-5B31-0A0487E8682D}"/>
              </a:ext>
            </a:extLst>
          </p:cNvPr>
          <p:cNvSpPr>
            <a:spLocks noGrp="1"/>
          </p:cNvSpPr>
          <p:nvPr>
            <p:ph type="title"/>
          </p:nvPr>
        </p:nvSpPr>
        <p:spPr/>
        <p:txBody>
          <a:bodyPr>
            <a:noAutofit/>
          </a:bodyPr>
          <a:lstStyle/>
          <a:p>
            <a:r>
              <a:rPr lang="en-US"/>
              <a:t>APD Section Executive Summary</a:t>
            </a:r>
          </a:p>
        </p:txBody>
      </p:sp>
      <p:sp>
        <p:nvSpPr>
          <p:cNvPr id="7" name="Slide Number Placeholder 6">
            <a:extLst>
              <a:ext uri="{FF2B5EF4-FFF2-40B4-BE49-F238E27FC236}">
                <a16:creationId xmlns:a16="http://schemas.microsoft.com/office/drawing/2014/main" id="{39D2B474-FFDF-095A-E03C-FCA92863E84B}"/>
              </a:ext>
            </a:extLst>
          </p:cNvPr>
          <p:cNvSpPr>
            <a:spLocks noGrp="1"/>
          </p:cNvSpPr>
          <p:nvPr>
            <p:ph type="sldNum" sz="quarter" idx="12"/>
          </p:nvPr>
        </p:nvSpPr>
        <p:spPr/>
        <p:txBody>
          <a:bodyPr/>
          <a:lstStyle/>
          <a:p>
            <a:fld id="{200CA8EA-3E88-1E47-9B86-CBF89577D921}" type="slidenum">
              <a:rPr lang="en-US" smtClean="0"/>
              <a:t>15</a:t>
            </a:fld>
            <a:endParaRPr lang="en-US"/>
          </a:p>
        </p:txBody>
      </p:sp>
      <p:pic>
        <p:nvPicPr>
          <p:cNvPr id="4" name="Picture 3">
            <a:extLst>
              <a:ext uri="{FF2B5EF4-FFF2-40B4-BE49-F238E27FC236}">
                <a16:creationId xmlns:a16="http://schemas.microsoft.com/office/drawing/2014/main" id="{7A01EA68-C100-B35E-9F24-8879BC8719F9}"/>
              </a:ext>
            </a:extLst>
          </p:cNvPr>
          <p:cNvPicPr>
            <a:picLocks noChangeAspect="1"/>
          </p:cNvPicPr>
          <p:nvPr/>
        </p:nvPicPr>
        <p:blipFill>
          <a:blip r:embed="rId3"/>
          <a:stretch>
            <a:fillRect/>
          </a:stretch>
        </p:blipFill>
        <p:spPr>
          <a:xfrm>
            <a:off x="2580575" y="1845266"/>
            <a:ext cx="7030849" cy="4429220"/>
          </a:xfrm>
          <a:prstGeom prst="rect">
            <a:avLst/>
          </a:prstGeom>
          <a:ln>
            <a:solidFill>
              <a:schemeClr val="tx1"/>
            </a:solidFill>
          </a:ln>
        </p:spPr>
      </p:pic>
    </p:spTree>
    <p:extLst>
      <p:ext uri="{BB962C8B-B14F-4D97-AF65-F5344CB8AC3E}">
        <p14:creationId xmlns:p14="http://schemas.microsoft.com/office/powerpoint/2010/main" val="4107313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A1E71-428C-394E-8967-BE6BA8030A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5DDF6-231B-8BD3-441C-B6C174259D30}"/>
              </a:ext>
            </a:extLst>
          </p:cNvPr>
          <p:cNvSpPr>
            <a:spLocks noGrp="1"/>
          </p:cNvSpPr>
          <p:nvPr>
            <p:ph type="title"/>
          </p:nvPr>
        </p:nvSpPr>
        <p:spPr/>
        <p:txBody>
          <a:bodyPr>
            <a:noAutofit/>
          </a:bodyPr>
          <a:lstStyle/>
          <a:p>
            <a:r>
              <a:rPr lang="en-US"/>
              <a:t>APD Section 1. Project Management Plan / Summary of Activities</a:t>
            </a:r>
          </a:p>
        </p:txBody>
      </p:sp>
      <p:sp>
        <p:nvSpPr>
          <p:cNvPr id="7" name="Slide Number Placeholder 6">
            <a:extLst>
              <a:ext uri="{FF2B5EF4-FFF2-40B4-BE49-F238E27FC236}">
                <a16:creationId xmlns:a16="http://schemas.microsoft.com/office/drawing/2014/main" id="{C5B35425-BE6D-7C03-04D1-281653F55C8E}"/>
              </a:ext>
            </a:extLst>
          </p:cNvPr>
          <p:cNvSpPr>
            <a:spLocks noGrp="1"/>
          </p:cNvSpPr>
          <p:nvPr>
            <p:ph type="sldNum" sz="quarter" idx="12"/>
          </p:nvPr>
        </p:nvSpPr>
        <p:spPr/>
        <p:txBody>
          <a:bodyPr/>
          <a:lstStyle/>
          <a:p>
            <a:fld id="{200CA8EA-3E88-1E47-9B86-CBF89577D921}" type="slidenum">
              <a:rPr lang="en-US" smtClean="0"/>
              <a:t>16</a:t>
            </a:fld>
            <a:endParaRPr lang="en-US"/>
          </a:p>
        </p:txBody>
      </p:sp>
      <p:pic>
        <p:nvPicPr>
          <p:cNvPr id="4" name="Picture 3">
            <a:extLst>
              <a:ext uri="{FF2B5EF4-FFF2-40B4-BE49-F238E27FC236}">
                <a16:creationId xmlns:a16="http://schemas.microsoft.com/office/drawing/2014/main" id="{FBC1ACD4-A22B-373A-644D-82AF44257B10}"/>
              </a:ext>
            </a:extLst>
          </p:cNvPr>
          <p:cNvPicPr>
            <a:picLocks noChangeAspect="1"/>
          </p:cNvPicPr>
          <p:nvPr/>
        </p:nvPicPr>
        <p:blipFill>
          <a:blip r:embed="rId3"/>
          <a:stretch>
            <a:fillRect/>
          </a:stretch>
        </p:blipFill>
        <p:spPr>
          <a:xfrm>
            <a:off x="196562" y="1653081"/>
            <a:ext cx="5845867" cy="5019723"/>
          </a:xfrm>
          <a:prstGeom prst="rect">
            <a:avLst/>
          </a:prstGeom>
          <a:ln>
            <a:solidFill>
              <a:schemeClr val="tx1"/>
            </a:solidFill>
          </a:ln>
        </p:spPr>
      </p:pic>
      <p:pic>
        <p:nvPicPr>
          <p:cNvPr id="9" name="Picture 8">
            <a:extLst>
              <a:ext uri="{FF2B5EF4-FFF2-40B4-BE49-F238E27FC236}">
                <a16:creationId xmlns:a16="http://schemas.microsoft.com/office/drawing/2014/main" id="{1A0537D0-1C25-1268-A439-1C1358C514E8}"/>
              </a:ext>
            </a:extLst>
          </p:cNvPr>
          <p:cNvPicPr>
            <a:picLocks noChangeAspect="1"/>
          </p:cNvPicPr>
          <p:nvPr/>
        </p:nvPicPr>
        <p:blipFill>
          <a:blip r:embed="rId4"/>
          <a:stretch>
            <a:fillRect/>
          </a:stretch>
        </p:blipFill>
        <p:spPr>
          <a:xfrm>
            <a:off x="6235322" y="3154238"/>
            <a:ext cx="5760116" cy="2981469"/>
          </a:xfrm>
          <a:prstGeom prst="rect">
            <a:avLst/>
          </a:prstGeom>
          <a:ln>
            <a:solidFill>
              <a:schemeClr val="tx1"/>
            </a:solidFill>
          </a:ln>
        </p:spPr>
      </p:pic>
    </p:spTree>
    <p:extLst>
      <p:ext uri="{BB962C8B-B14F-4D97-AF65-F5344CB8AC3E}">
        <p14:creationId xmlns:p14="http://schemas.microsoft.com/office/powerpoint/2010/main" val="3935226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9A073-75B6-AD69-A1FE-6C3D27F5B4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F8B1D4-8117-4E0D-9305-056DD04E1C06}"/>
              </a:ext>
            </a:extLst>
          </p:cNvPr>
          <p:cNvSpPr>
            <a:spLocks noGrp="1"/>
          </p:cNvSpPr>
          <p:nvPr>
            <p:ph type="title"/>
          </p:nvPr>
        </p:nvSpPr>
        <p:spPr/>
        <p:txBody>
          <a:bodyPr>
            <a:noAutofit/>
          </a:bodyPr>
          <a:lstStyle/>
          <a:p>
            <a:r>
              <a:rPr lang="en-US"/>
              <a:t>APD Section 2. Statement of Needs and Objectives</a:t>
            </a:r>
          </a:p>
        </p:txBody>
      </p:sp>
      <p:sp>
        <p:nvSpPr>
          <p:cNvPr id="7" name="Slide Number Placeholder 6">
            <a:extLst>
              <a:ext uri="{FF2B5EF4-FFF2-40B4-BE49-F238E27FC236}">
                <a16:creationId xmlns:a16="http://schemas.microsoft.com/office/drawing/2014/main" id="{F9B9901C-6134-F04A-712A-DA795571F406}"/>
              </a:ext>
            </a:extLst>
          </p:cNvPr>
          <p:cNvSpPr>
            <a:spLocks noGrp="1"/>
          </p:cNvSpPr>
          <p:nvPr>
            <p:ph type="sldNum" sz="quarter" idx="12"/>
          </p:nvPr>
        </p:nvSpPr>
        <p:spPr/>
        <p:txBody>
          <a:bodyPr/>
          <a:lstStyle/>
          <a:p>
            <a:fld id="{200CA8EA-3E88-1E47-9B86-CBF89577D921}" type="slidenum">
              <a:rPr lang="en-US" smtClean="0"/>
              <a:t>17</a:t>
            </a:fld>
            <a:endParaRPr lang="en-US"/>
          </a:p>
        </p:txBody>
      </p:sp>
      <p:pic>
        <p:nvPicPr>
          <p:cNvPr id="4" name="Picture 3">
            <a:extLst>
              <a:ext uri="{FF2B5EF4-FFF2-40B4-BE49-F238E27FC236}">
                <a16:creationId xmlns:a16="http://schemas.microsoft.com/office/drawing/2014/main" id="{A6C70102-0C6E-38DC-5F1B-76389C802F65}"/>
              </a:ext>
            </a:extLst>
          </p:cNvPr>
          <p:cNvPicPr>
            <a:picLocks noChangeAspect="1"/>
          </p:cNvPicPr>
          <p:nvPr/>
        </p:nvPicPr>
        <p:blipFill>
          <a:blip r:embed="rId3"/>
          <a:stretch>
            <a:fillRect/>
          </a:stretch>
        </p:blipFill>
        <p:spPr>
          <a:xfrm>
            <a:off x="2810564" y="1778250"/>
            <a:ext cx="6570872" cy="4943225"/>
          </a:xfrm>
          <a:prstGeom prst="rect">
            <a:avLst/>
          </a:prstGeom>
          <a:ln>
            <a:solidFill>
              <a:schemeClr val="tx1"/>
            </a:solidFill>
          </a:ln>
        </p:spPr>
      </p:pic>
    </p:spTree>
    <p:extLst>
      <p:ext uri="{BB962C8B-B14F-4D97-AF65-F5344CB8AC3E}">
        <p14:creationId xmlns:p14="http://schemas.microsoft.com/office/powerpoint/2010/main" val="1141191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B8CF6-9659-F6D8-97BA-5C03FDF621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18059E-1021-44A5-C94E-FA6F61F993B4}"/>
              </a:ext>
            </a:extLst>
          </p:cNvPr>
          <p:cNvSpPr>
            <a:spLocks noGrp="1"/>
          </p:cNvSpPr>
          <p:nvPr>
            <p:ph type="title"/>
          </p:nvPr>
        </p:nvSpPr>
        <p:spPr/>
        <p:txBody>
          <a:bodyPr>
            <a:noAutofit/>
          </a:bodyPr>
          <a:lstStyle/>
          <a:p>
            <a:r>
              <a:rPr lang="en-US"/>
              <a:t>APD Section 3. Requirements Analysis, Feasibility Study, Analysis of Alternatives Considerations</a:t>
            </a:r>
          </a:p>
        </p:txBody>
      </p:sp>
      <p:sp>
        <p:nvSpPr>
          <p:cNvPr id="7" name="Slide Number Placeholder 6">
            <a:extLst>
              <a:ext uri="{FF2B5EF4-FFF2-40B4-BE49-F238E27FC236}">
                <a16:creationId xmlns:a16="http://schemas.microsoft.com/office/drawing/2014/main" id="{B7831EE8-BE20-736C-851D-682A5976956D}"/>
              </a:ext>
            </a:extLst>
          </p:cNvPr>
          <p:cNvSpPr>
            <a:spLocks noGrp="1"/>
          </p:cNvSpPr>
          <p:nvPr>
            <p:ph type="sldNum" sz="quarter" idx="12"/>
          </p:nvPr>
        </p:nvSpPr>
        <p:spPr/>
        <p:txBody>
          <a:bodyPr/>
          <a:lstStyle/>
          <a:p>
            <a:fld id="{200CA8EA-3E88-1E47-9B86-CBF89577D921}" type="slidenum">
              <a:rPr lang="en-US" smtClean="0"/>
              <a:t>18</a:t>
            </a:fld>
            <a:endParaRPr lang="en-US"/>
          </a:p>
        </p:txBody>
      </p:sp>
      <p:pic>
        <p:nvPicPr>
          <p:cNvPr id="4" name="Picture 3">
            <a:extLst>
              <a:ext uri="{FF2B5EF4-FFF2-40B4-BE49-F238E27FC236}">
                <a16:creationId xmlns:a16="http://schemas.microsoft.com/office/drawing/2014/main" id="{0098C596-32CC-7222-F893-F61DB1CCBC3C}"/>
              </a:ext>
            </a:extLst>
          </p:cNvPr>
          <p:cNvPicPr>
            <a:picLocks noChangeAspect="1"/>
          </p:cNvPicPr>
          <p:nvPr/>
        </p:nvPicPr>
        <p:blipFill>
          <a:blip r:embed="rId3"/>
          <a:stretch>
            <a:fillRect/>
          </a:stretch>
        </p:blipFill>
        <p:spPr>
          <a:xfrm>
            <a:off x="229613" y="1791854"/>
            <a:ext cx="5018248" cy="4963871"/>
          </a:xfrm>
          <a:prstGeom prst="rect">
            <a:avLst/>
          </a:prstGeom>
          <a:ln>
            <a:solidFill>
              <a:schemeClr val="tx1"/>
            </a:solidFill>
          </a:ln>
        </p:spPr>
      </p:pic>
      <p:pic>
        <p:nvPicPr>
          <p:cNvPr id="8" name="Picture 7">
            <a:extLst>
              <a:ext uri="{FF2B5EF4-FFF2-40B4-BE49-F238E27FC236}">
                <a16:creationId xmlns:a16="http://schemas.microsoft.com/office/drawing/2014/main" id="{39B4385D-F9B7-EA1C-7219-B85B38493FA4}"/>
              </a:ext>
            </a:extLst>
          </p:cNvPr>
          <p:cNvPicPr>
            <a:picLocks noChangeAspect="1"/>
          </p:cNvPicPr>
          <p:nvPr/>
        </p:nvPicPr>
        <p:blipFill>
          <a:blip r:embed="rId4"/>
          <a:stretch>
            <a:fillRect/>
          </a:stretch>
        </p:blipFill>
        <p:spPr>
          <a:xfrm>
            <a:off x="5628478" y="4224014"/>
            <a:ext cx="5487166" cy="2314898"/>
          </a:xfrm>
          <a:prstGeom prst="rect">
            <a:avLst/>
          </a:prstGeom>
          <a:ln>
            <a:solidFill>
              <a:schemeClr val="tx1"/>
            </a:solidFill>
          </a:ln>
        </p:spPr>
      </p:pic>
    </p:spTree>
    <p:extLst>
      <p:ext uri="{BB962C8B-B14F-4D97-AF65-F5344CB8AC3E}">
        <p14:creationId xmlns:p14="http://schemas.microsoft.com/office/powerpoint/2010/main" val="2406782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FE099-57CA-8FED-0B1F-BA8EF20DDF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7EA55D-9149-EA75-6C24-669257B059FC}"/>
              </a:ext>
            </a:extLst>
          </p:cNvPr>
          <p:cNvSpPr>
            <a:spLocks noGrp="1"/>
          </p:cNvSpPr>
          <p:nvPr>
            <p:ph type="title"/>
          </p:nvPr>
        </p:nvSpPr>
        <p:spPr/>
        <p:txBody>
          <a:bodyPr>
            <a:noAutofit/>
          </a:bodyPr>
          <a:lstStyle/>
          <a:p>
            <a:r>
              <a:rPr lang="en-US"/>
              <a:t>APD Section 4. Cost Benefit Analysis</a:t>
            </a:r>
          </a:p>
        </p:txBody>
      </p:sp>
      <p:sp>
        <p:nvSpPr>
          <p:cNvPr id="7" name="Slide Number Placeholder 6">
            <a:extLst>
              <a:ext uri="{FF2B5EF4-FFF2-40B4-BE49-F238E27FC236}">
                <a16:creationId xmlns:a16="http://schemas.microsoft.com/office/drawing/2014/main" id="{F2989F5A-729A-D837-ECF1-3DB19A14229A}"/>
              </a:ext>
            </a:extLst>
          </p:cNvPr>
          <p:cNvSpPr>
            <a:spLocks noGrp="1"/>
          </p:cNvSpPr>
          <p:nvPr>
            <p:ph type="sldNum" sz="quarter" idx="12"/>
          </p:nvPr>
        </p:nvSpPr>
        <p:spPr/>
        <p:txBody>
          <a:bodyPr/>
          <a:lstStyle/>
          <a:p>
            <a:fld id="{200CA8EA-3E88-1E47-9B86-CBF89577D921}" type="slidenum">
              <a:rPr lang="en-US" smtClean="0"/>
              <a:t>19</a:t>
            </a:fld>
            <a:endParaRPr lang="en-US"/>
          </a:p>
        </p:txBody>
      </p:sp>
      <p:pic>
        <p:nvPicPr>
          <p:cNvPr id="4" name="Picture 3">
            <a:extLst>
              <a:ext uri="{FF2B5EF4-FFF2-40B4-BE49-F238E27FC236}">
                <a16:creationId xmlns:a16="http://schemas.microsoft.com/office/drawing/2014/main" id="{8BF72F81-48EB-3E09-790B-86DC7DBA2F1F}"/>
              </a:ext>
            </a:extLst>
          </p:cNvPr>
          <p:cNvPicPr>
            <a:picLocks noChangeAspect="1"/>
          </p:cNvPicPr>
          <p:nvPr/>
        </p:nvPicPr>
        <p:blipFill>
          <a:blip r:embed="rId3"/>
          <a:stretch>
            <a:fillRect/>
          </a:stretch>
        </p:blipFill>
        <p:spPr>
          <a:xfrm>
            <a:off x="2504693" y="1975821"/>
            <a:ext cx="7310965" cy="3361491"/>
          </a:xfrm>
          <a:prstGeom prst="rect">
            <a:avLst/>
          </a:prstGeom>
          <a:ln>
            <a:solidFill>
              <a:schemeClr val="tx1"/>
            </a:solidFill>
          </a:ln>
        </p:spPr>
      </p:pic>
    </p:spTree>
    <p:extLst>
      <p:ext uri="{BB962C8B-B14F-4D97-AF65-F5344CB8AC3E}">
        <p14:creationId xmlns:p14="http://schemas.microsoft.com/office/powerpoint/2010/main" val="7010688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F025F-6744-6FE5-2470-4276E75E89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B58B5-D71B-A065-8E31-BAC859BE42CD}"/>
              </a:ext>
            </a:extLst>
          </p:cNvPr>
          <p:cNvSpPr>
            <a:spLocks noGrp="1"/>
          </p:cNvSpPr>
          <p:nvPr>
            <p:ph type="title"/>
          </p:nvPr>
        </p:nvSpPr>
        <p:spPr/>
        <p:txBody>
          <a:bodyPr>
            <a:noAutofit/>
          </a:bodyPr>
          <a:lstStyle/>
          <a:p>
            <a:r>
              <a:rPr lang="en-US"/>
              <a:t>Section 5. Acquisitions</a:t>
            </a:r>
          </a:p>
        </p:txBody>
      </p:sp>
      <p:sp>
        <p:nvSpPr>
          <p:cNvPr id="7" name="Slide Number Placeholder 6">
            <a:extLst>
              <a:ext uri="{FF2B5EF4-FFF2-40B4-BE49-F238E27FC236}">
                <a16:creationId xmlns:a16="http://schemas.microsoft.com/office/drawing/2014/main" id="{DCE04A3E-7C2D-30B2-C173-901F4D6D2B47}"/>
              </a:ext>
            </a:extLst>
          </p:cNvPr>
          <p:cNvSpPr>
            <a:spLocks noGrp="1"/>
          </p:cNvSpPr>
          <p:nvPr>
            <p:ph type="sldNum" sz="quarter" idx="12"/>
          </p:nvPr>
        </p:nvSpPr>
        <p:spPr/>
        <p:txBody>
          <a:bodyPr/>
          <a:lstStyle/>
          <a:p>
            <a:fld id="{200CA8EA-3E88-1E47-9B86-CBF89577D921}" type="slidenum">
              <a:rPr lang="en-US" smtClean="0"/>
              <a:t>20</a:t>
            </a:fld>
            <a:endParaRPr lang="en-US"/>
          </a:p>
        </p:txBody>
      </p:sp>
      <p:pic>
        <p:nvPicPr>
          <p:cNvPr id="4" name="Picture 3">
            <a:extLst>
              <a:ext uri="{FF2B5EF4-FFF2-40B4-BE49-F238E27FC236}">
                <a16:creationId xmlns:a16="http://schemas.microsoft.com/office/drawing/2014/main" id="{BFAFDB83-B2B1-2934-552D-222A8ADA29D2}"/>
              </a:ext>
            </a:extLst>
          </p:cNvPr>
          <p:cNvPicPr>
            <a:picLocks noChangeAspect="1"/>
          </p:cNvPicPr>
          <p:nvPr/>
        </p:nvPicPr>
        <p:blipFill>
          <a:blip r:embed="rId3"/>
          <a:stretch>
            <a:fillRect/>
          </a:stretch>
        </p:blipFill>
        <p:spPr>
          <a:xfrm>
            <a:off x="2631296" y="1933938"/>
            <a:ext cx="6929407" cy="4109054"/>
          </a:xfrm>
          <a:prstGeom prst="rect">
            <a:avLst/>
          </a:prstGeom>
          <a:ln>
            <a:solidFill>
              <a:schemeClr val="tx1"/>
            </a:solidFill>
          </a:ln>
        </p:spPr>
      </p:pic>
    </p:spTree>
    <p:extLst>
      <p:ext uri="{BB962C8B-B14F-4D97-AF65-F5344CB8AC3E}">
        <p14:creationId xmlns:p14="http://schemas.microsoft.com/office/powerpoint/2010/main" val="11670421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A1136-F22A-7A08-57C3-082E665E6C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531EF-C96F-5AB8-ED68-9799C8458822}"/>
              </a:ext>
            </a:extLst>
          </p:cNvPr>
          <p:cNvSpPr>
            <a:spLocks noGrp="1"/>
          </p:cNvSpPr>
          <p:nvPr>
            <p:ph type="title"/>
          </p:nvPr>
        </p:nvSpPr>
        <p:spPr/>
        <p:txBody>
          <a:bodyPr>
            <a:noAutofit/>
          </a:bodyPr>
          <a:lstStyle/>
          <a:p>
            <a:r>
              <a:rPr lang="en-US"/>
              <a:t>Section 6. Personnel Resource Statement</a:t>
            </a:r>
          </a:p>
        </p:txBody>
      </p:sp>
      <p:sp>
        <p:nvSpPr>
          <p:cNvPr id="7" name="Slide Number Placeholder 6">
            <a:extLst>
              <a:ext uri="{FF2B5EF4-FFF2-40B4-BE49-F238E27FC236}">
                <a16:creationId xmlns:a16="http://schemas.microsoft.com/office/drawing/2014/main" id="{D8067B3A-F776-0C27-44EF-52EC65C54D5D}"/>
              </a:ext>
            </a:extLst>
          </p:cNvPr>
          <p:cNvSpPr>
            <a:spLocks noGrp="1"/>
          </p:cNvSpPr>
          <p:nvPr>
            <p:ph type="sldNum" sz="quarter" idx="12"/>
          </p:nvPr>
        </p:nvSpPr>
        <p:spPr/>
        <p:txBody>
          <a:bodyPr/>
          <a:lstStyle/>
          <a:p>
            <a:fld id="{200CA8EA-3E88-1E47-9B86-CBF89577D921}" type="slidenum">
              <a:rPr lang="en-US" smtClean="0"/>
              <a:t>21</a:t>
            </a:fld>
            <a:endParaRPr lang="en-US"/>
          </a:p>
        </p:txBody>
      </p:sp>
      <p:pic>
        <p:nvPicPr>
          <p:cNvPr id="4" name="Picture 3">
            <a:extLst>
              <a:ext uri="{FF2B5EF4-FFF2-40B4-BE49-F238E27FC236}">
                <a16:creationId xmlns:a16="http://schemas.microsoft.com/office/drawing/2014/main" id="{63D903B1-AA8B-4B1D-F856-4F0DC9C23AE8}"/>
              </a:ext>
            </a:extLst>
          </p:cNvPr>
          <p:cNvPicPr>
            <a:picLocks noChangeAspect="1"/>
          </p:cNvPicPr>
          <p:nvPr/>
        </p:nvPicPr>
        <p:blipFill>
          <a:blip r:embed="rId3"/>
          <a:stretch>
            <a:fillRect/>
          </a:stretch>
        </p:blipFill>
        <p:spPr>
          <a:xfrm>
            <a:off x="2471603" y="1843707"/>
            <a:ext cx="7248794" cy="4616728"/>
          </a:xfrm>
          <a:prstGeom prst="rect">
            <a:avLst/>
          </a:prstGeom>
          <a:ln>
            <a:solidFill>
              <a:schemeClr val="tx1"/>
            </a:solidFill>
          </a:ln>
        </p:spPr>
      </p:pic>
    </p:spTree>
    <p:extLst>
      <p:ext uri="{BB962C8B-B14F-4D97-AF65-F5344CB8AC3E}">
        <p14:creationId xmlns:p14="http://schemas.microsoft.com/office/powerpoint/2010/main" val="2926680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721C8-4C6F-7133-2322-C856981360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FE896-8B4B-F94E-5CA9-600F9C203001}"/>
              </a:ext>
            </a:extLst>
          </p:cNvPr>
          <p:cNvSpPr>
            <a:spLocks noGrp="1"/>
          </p:cNvSpPr>
          <p:nvPr>
            <p:ph type="title"/>
          </p:nvPr>
        </p:nvSpPr>
        <p:spPr/>
        <p:txBody>
          <a:bodyPr>
            <a:noAutofit/>
          </a:bodyPr>
          <a:lstStyle/>
          <a:p>
            <a:r>
              <a:rPr lang="en-US"/>
              <a:t>Section 6.1. State Resource Statement</a:t>
            </a:r>
          </a:p>
        </p:txBody>
      </p:sp>
      <p:sp>
        <p:nvSpPr>
          <p:cNvPr id="7" name="Slide Number Placeholder 6">
            <a:extLst>
              <a:ext uri="{FF2B5EF4-FFF2-40B4-BE49-F238E27FC236}">
                <a16:creationId xmlns:a16="http://schemas.microsoft.com/office/drawing/2014/main" id="{D3406DAB-8C43-F883-E3C9-194A1BF6DF52}"/>
              </a:ext>
            </a:extLst>
          </p:cNvPr>
          <p:cNvSpPr>
            <a:spLocks noGrp="1"/>
          </p:cNvSpPr>
          <p:nvPr>
            <p:ph type="sldNum" sz="quarter" idx="12"/>
          </p:nvPr>
        </p:nvSpPr>
        <p:spPr/>
        <p:txBody>
          <a:bodyPr/>
          <a:lstStyle/>
          <a:p>
            <a:fld id="{200CA8EA-3E88-1E47-9B86-CBF89577D921}" type="slidenum">
              <a:rPr lang="en-US" smtClean="0"/>
              <a:t>22</a:t>
            </a:fld>
            <a:endParaRPr lang="en-US"/>
          </a:p>
        </p:txBody>
      </p:sp>
      <p:pic>
        <p:nvPicPr>
          <p:cNvPr id="5" name="Picture 4">
            <a:extLst>
              <a:ext uri="{FF2B5EF4-FFF2-40B4-BE49-F238E27FC236}">
                <a16:creationId xmlns:a16="http://schemas.microsoft.com/office/drawing/2014/main" id="{D6715E77-B14D-C352-D05F-B75AF6D96CD2}"/>
              </a:ext>
            </a:extLst>
          </p:cNvPr>
          <p:cNvPicPr>
            <a:picLocks noChangeAspect="1"/>
          </p:cNvPicPr>
          <p:nvPr/>
        </p:nvPicPr>
        <p:blipFill>
          <a:blip r:embed="rId3"/>
          <a:stretch>
            <a:fillRect/>
          </a:stretch>
        </p:blipFill>
        <p:spPr>
          <a:xfrm>
            <a:off x="116961" y="1735408"/>
            <a:ext cx="5979040" cy="3029373"/>
          </a:xfrm>
          <a:prstGeom prst="rect">
            <a:avLst/>
          </a:prstGeom>
          <a:ln>
            <a:solidFill>
              <a:schemeClr val="tx1"/>
            </a:solidFill>
          </a:ln>
        </p:spPr>
      </p:pic>
      <p:pic>
        <p:nvPicPr>
          <p:cNvPr id="8" name="Picture 7">
            <a:extLst>
              <a:ext uri="{FF2B5EF4-FFF2-40B4-BE49-F238E27FC236}">
                <a16:creationId xmlns:a16="http://schemas.microsoft.com/office/drawing/2014/main" id="{021B6ABC-95F7-9B09-1502-6BF3D8469E16}"/>
              </a:ext>
            </a:extLst>
          </p:cNvPr>
          <p:cNvPicPr>
            <a:picLocks noChangeAspect="1"/>
          </p:cNvPicPr>
          <p:nvPr/>
        </p:nvPicPr>
        <p:blipFill>
          <a:blip r:embed="rId4"/>
          <a:stretch>
            <a:fillRect/>
          </a:stretch>
        </p:blipFill>
        <p:spPr>
          <a:xfrm>
            <a:off x="6380922" y="1735408"/>
            <a:ext cx="4531653" cy="5091405"/>
          </a:xfrm>
          <a:prstGeom prst="rect">
            <a:avLst/>
          </a:prstGeom>
        </p:spPr>
      </p:pic>
    </p:spTree>
    <p:extLst>
      <p:ext uri="{BB962C8B-B14F-4D97-AF65-F5344CB8AC3E}">
        <p14:creationId xmlns:p14="http://schemas.microsoft.com/office/powerpoint/2010/main" val="35786982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96429-595D-9442-39F4-73C8CB162F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D94527-10A2-B582-A751-9ABA28C811B3}"/>
              </a:ext>
            </a:extLst>
          </p:cNvPr>
          <p:cNvSpPr>
            <a:spLocks noGrp="1"/>
          </p:cNvSpPr>
          <p:nvPr>
            <p:ph type="title"/>
          </p:nvPr>
        </p:nvSpPr>
        <p:spPr/>
        <p:txBody>
          <a:bodyPr>
            <a:noAutofit/>
          </a:bodyPr>
          <a:lstStyle/>
          <a:p>
            <a:r>
              <a:rPr lang="en-US"/>
              <a:t>Section 6.2. Contract Resource Statement</a:t>
            </a:r>
          </a:p>
        </p:txBody>
      </p:sp>
      <p:sp>
        <p:nvSpPr>
          <p:cNvPr id="7" name="Slide Number Placeholder 6">
            <a:extLst>
              <a:ext uri="{FF2B5EF4-FFF2-40B4-BE49-F238E27FC236}">
                <a16:creationId xmlns:a16="http://schemas.microsoft.com/office/drawing/2014/main" id="{093EADDE-9B5F-C909-60A1-CCF690B09CE8}"/>
              </a:ext>
            </a:extLst>
          </p:cNvPr>
          <p:cNvSpPr>
            <a:spLocks noGrp="1"/>
          </p:cNvSpPr>
          <p:nvPr>
            <p:ph type="sldNum" sz="quarter" idx="12"/>
          </p:nvPr>
        </p:nvSpPr>
        <p:spPr/>
        <p:txBody>
          <a:bodyPr/>
          <a:lstStyle/>
          <a:p>
            <a:fld id="{200CA8EA-3E88-1E47-9B86-CBF89577D921}" type="slidenum">
              <a:rPr lang="en-US" smtClean="0"/>
              <a:t>23</a:t>
            </a:fld>
            <a:endParaRPr lang="en-US"/>
          </a:p>
        </p:txBody>
      </p:sp>
      <p:pic>
        <p:nvPicPr>
          <p:cNvPr id="5" name="Picture 4">
            <a:extLst>
              <a:ext uri="{FF2B5EF4-FFF2-40B4-BE49-F238E27FC236}">
                <a16:creationId xmlns:a16="http://schemas.microsoft.com/office/drawing/2014/main" id="{13AB1E7D-F7F3-9966-31CB-CCA4A57ECF64}"/>
              </a:ext>
            </a:extLst>
          </p:cNvPr>
          <p:cNvPicPr>
            <a:picLocks noChangeAspect="1"/>
          </p:cNvPicPr>
          <p:nvPr/>
        </p:nvPicPr>
        <p:blipFill>
          <a:blip r:embed="rId3"/>
          <a:stretch>
            <a:fillRect/>
          </a:stretch>
        </p:blipFill>
        <p:spPr>
          <a:xfrm>
            <a:off x="117596" y="1716610"/>
            <a:ext cx="5580212" cy="4956194"/>
          </a:xfrm>
          <a:prstGeom prst="rect">
            <a:avLst/>
          </a:prstGeom>
          <a:ln>
            <a:solidFill>
              <a:schemeClr val="tx1"/>
            </a:solidFill>
          </a:ln>
        </p:spPr>
      </p:pic>
      <p:pic>
        <p:nvPicPr>
          <p:cNvPr id="8" name="Picture 7">
            <a:extLst>
              <a:ext uri="{FF2B5EF4-FFF2-40B4-BE49-F238E27FC236}">
                <a16:creationId xmlns:a16="http://schemas.microsoft.com/office/drawing/2014/main" id="{18A7ACA0-54B1-3DDD-D9B5-45D129F72649}"/>
              </a:ext>
            </a:extLst>
          </p:cNvPr>
          <p:cNvPicPr>
            <a:picLocks noChangeAspect="1"/>
          </p:cNvPicPr>
          <p:nvPr/>
        </p:nvPicPr>
        <p:blipFill>
          <a:blip r:embed="rId4"/>
          <a:stretch>
            <a:fillRect/>
          </a:stretch>
        </p:blipFill>
        <p:spPr>
          <a:xfrm>
            <a:off x="5999294" y="1765281"/>
            <a:ext cx="5053019" cy="4956194"/>
          </a:xfrm>
          <a:prstGeom prst="rect">
            <a:avLst/>
          </a:prstGeom>
        </p:spPr>
      </p:pic>
    </p:spTree>
    <p:extLst>
      <p:ext uri="{BB962C8B-B14F-4D97-AF65-F5344CB8AC3E}">
        <p14:creationId xmlns:p14="http://schemas.microsoft.com/office/powerpoint/2010/main" val="3065075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738F1-8688-638B-CA88-8CBD84B9C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ACE1F-5EC1-2B83-A8C8-4DECA8FD6CD4}"/>
              </a:ext>
            </a:extLst>
          </p:cNvPr>
          <p:cNvSpPr>
            <a:spLocks noGrp="1"/>
          </p:cNvSpPr>
          <p:nvPr>
            <p:ph type="title"/>
          </p:nvPr>
        </p:nvSpPr>
        <p:spPr/>
        <p:txBody>
          <a:bodyPr>
            <a:noAutofit/>
          </a:bodyPr>
          <a:lstStyle/>
          <a:p>
            <a:r>
              <a:rPr lang="en-US"/>
              <a:t>Section 7. Proposed Activity Schedule for the Project</a:t>
            </a:r>
          </a:p>
        </p:txBody>
      </p:sp>
      <p:sp>
        <p:nvSpPr>
          <p:cNvPr id="7" name="Slide Number Placeholder 6">
            <a:extLst>
              <a:ext uri="{FF2B5EF4-FFF2-40B4-BE49-F238E27FC236}">
                <a16:creationId xmlns:a16="http://schemas.microsoft.com/office/drawing/2014/main" id="{5219AED9-5493-14EF-C47C-14357C5E7C04}"/>
              </a:ext>
            </a:extLst>
          </p:cNvPr>
          <p:cNvSpPr>
            <a:spLocks noGrp="1"/>
          </p:cNvSpPr>
          <p:nvPr>
            <p:ph type="sldNum" sz="quarter" idx="12"/>
          </p:nvPr>
        </p:nvSpPr>
        <p:spPr/>
        <p:txBody>
          <a:bodyPr/>
          <a:lstStyle/>
          <a:p>
            <a:fld id="{200CA8EA-3E88-1E47-9B86-CBF89577D921}" type="slidenum">
              <a:rPr lang="en-US" smtClean="0"/>
              <a:t>24</a:t>
            </a:fld>
            <a:endParaRPr lang="en-US"/>
          </a:p>
        </p:txBody>
      </p:sp>
      <p:pic>
        <p:nvPicPr>
          <p:cNvPr id="4" name="Picture 3">
            <a:extLst>
              <a:ext uri="{FF2B5EF4-FFF2-40B4-BE49-F238E27FC236}">
                <a16:creationId xmlns:a16="http://schemas.microsoft.com/office/drawing/2014/main" id="{9A70C0D1-2B36-11CC-FE9B-45438087A7E8}"/>
              </a:ext>
            </a:extLst>
          </p:cNvPr>
          <p:cNvPicPr>
            <a:picLocks noChangeAspect="1"/>
          </p:cNvPicPr>
          <p:nvPr/>
        </p:nvPicPr>
        <p:blipFill>
          <a:blip r:embed="rId3"/>
          <a:stretch>
            <a:fillRect/>
          </a:stretch>
        </p:blipFill>
        <p:spPr>
          <a:xfrm>
            <a:off x="148558" y="1730433"/>
            <a:ext cx="5947442" cy="4942371"/>
          </a:xfrm>
          <a:prstGeom prst="rect">
            <a:avLst/>
          </a:prstGeom>
          <a:ln>
            <a:solidFill>
              <a:schemeClr val="tx1"/>
            </a:solidFill>
          </a:ln>
        </p:spPr>
      </p:pic>
      <p:pic>
        <p:nvPicPr>
          <p:cNvPr id="8" name="Picture 7">
            <a:extLst>
              <a:ext uri="{FF2B5EF4-FFF2-40B4-BE49-F238E27FC236}">
                <a16:creationId xmlns:a16="http://schemas.microsoft.com/office/drawing/2014/main" id="{4B556005-0EBB-18EB-A11E-7563D04731D3}"/>
              </a:ext>
            </a:extLst>
          </p:cNvPr>
          <p:cNvPicPr>
            <a:picLocks noChangeAspect="1"/>
          </p:cNvPicPr>
          <p:nvPr/>
        </p:nvPicPr>
        <p:blipFill>
          <a:blip r:embed="rId4"/>
          <a:stretch>
            <a:fillRect/>
          </a:stretch>
        </p:blipFill>
        <p:spPr>
          <a:xfrm>
            <a:off x="6295034" y="3935324"/>
            <a:ext cx="5287113" cy="2267266"/>
          </a:xfrm>
          <a:prstGeom prst="rect">
            <a:avLst/>
          </a:prstGeom>
          <a:ln>
            <a:solidFill>
              <a:schemeClr val="tx1"/>
            </a:solidFill>
          </a:ln>
        </p:spPr>
      </p:pic>
    </p:spTree>
    <p:extLst>
      <p:ext uri="{BB962C8B-B14F-4D97-AF65-F5344CB8AC3E}">
        <p14:creationId xmlns:p14="http://schemas.microsoft.com/office/powerpoint/2010/main" val="1120893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49110-3906-FD09-FFC2-F2855308C4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7E79E-00C0-21B0-2F79-1C2F057D679F}"/>
              </a:ext>
            </a:extLst>
          </p:cNvPr>
          <p:cNvSpPr>
            <a:spLocks noGrp="1"/>
          </p:cNvSpPr>
          <p:nvPr>
            <p:ph type="title"/>
          </p:nvPr>
        </p:nvSpPr>
        <p:spPr/>
        <p:txBody>
          <a:bodyPr>
            <a:noAutofit/>
          </a:bodyPr>
          <a:lstStyle/>
          <a:p>
            <a:r>
              <a:rPr lang="en-US"/>
              <a:t>Section 8. Proposed Budget</a:t>
            </a:r>
          </a:p>
        </p:txBody>
      </p:sp>
      <p:sp>
        <p:nvSpPr>
          <p:cNvPr id="7" name="Slide Number Placeholder 6">
            <a:extLst>
              <a:ext uri="{FF2B5EF4-FFF2-40B4-BE49-F238E27FC236}">
                <a16:creationId xmlns:a16="http://schemas.microsoft.com/office/drawing/2014/main" id="{1509261B-FE13-72FD-F755-8D7C69F1B380}"/>
              </a:ext>
            </a:extLst>
          </p:cNvPr>
          <p:cNvSpPr>
            <a:spLocks noGrp="1"/>
          </p:cNvSpPr>
          <p:nvPr>
            <p:ph type="sldNum" sz="quarter" idx="12"/>
          </p:nvPr>
        </p:nvSpPr>
        <p:spPr/>
        <p:txBody>
          <a:bodyPr/>
          <a:lstStyle/>
          <a:p>
            <a:fld id="{200CA8EA-3E88-1E47-9B86-CBF89577D921}" type="slidenum">
              <a:rPr lang="en-US" smtClean="0"/>
              <a:t>25</a:t>
            </a:fld>
            <a:endParaRPr lang="en-US"/>
          </a:p>
        </p:txBody>
      </p:sp>
      <p:pic>
        <p:nvPicPr>
          <p:cNvPr id="4" name="Picture 3">
            <a:extLst>
              <a:ext uri="{FF2B5EF4-FFF2-40B4-BE49-F238E27FC236}">
                <a16:creationId xmlns:a16="http://schemas.microsoft.com/office/drawing/2014/main" id="{CD6BA980-CF0C-E902-2A1D-0AA8C31FA16B}"/>
              </a:ext>
            </a:extLst>
          </p:cNvPr>
          <p:cNvPicPr>
            <a:picLocks noChangeAspect="1"/>
          </p:cNvPicPr>
          <p:nvPr/>
        </p:nvPicPr>
        <p:blipFill>
          <a:blip r:embed="rId3"/>
          <a:stretch>
            <a:fillRect/>
          </a:stretch>
        </p:blipFill>
        <p:spPr>
          <a:xfrm>
            <a:off x="120483" y="1700432"/>
            <a:ext cx="6039693" cy="3953427"/>
          </a:xfrm>
          <a:prstGeom prst="rect">
            <a:avLst/>
          </a:prstGeom>
          <a:ln>
            <a:solidFill>
              <a:schemeClr val="tx1"/>
            </a:solidFill>
          </a:ln>
        </p:spPr>
      </p:pic>
      <p:pic>
        <p:nvPicPr>
          <p:cNvPr id="8" name="Picture 7">
            <a:extLst>
              <a:ext uri="{FF2B5EF4-FFF2-40B4-BE49-F238E27FC236}">
                <a16:creationId xmlns:a16="http://schemas.microsoft.com/office/drawing/2014/main" id="{84C47814-864A-899E-F47F-BCA6606D9619}"/>
              </a:ext>
            </a:extLst>
          </p:cNvPr>
          <p:cNvPicPr>
            <a:picLocks noChangeAspect="1"/>
          </p:cNvPicPr>
          <p:nvPr/>
        </p:nvPicPr>
        <p:blipFill>
          <a:blip r:embed="rId4"/>
          <a:stretch>
            <a:fillRect/>
          </a:stretch>
        </p:blipFill>
        <p:spPr>
          <a:xfrm>
            <a:off x="6349684" y="3054201"/>
            <a:ext cx="5515745" cy="3115110"/>
          </a:xfrm>
          <a:prstGeom prst="rect">
            <a:avLst/>
          </a:prstGeom>
          <a:ln>
            <a:solidFill>
              <a:schemeClr val="tx1"/>
            </a:solidFill>
          </a:ln>
        </p:spPr>
      </p:pic>
    </p:spTree>
    <p:extLst>
      <p:ext uri="{BB962C8B-B14F-4D97-AF65-F5344CB8AC3E}">
        <p14:creationId xmlns:p14="http://schemas.microsoft.com/office/powerpoint/2010/main" val="494878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67DC9-6077-08E6-DFF8-6416FD7E1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43F910-1930-FD41-F2B0-D1B03F536EE6}"/>
              </a:ext>
            </a:extLst>
          </p:cNvPr>
          <p:cNvSpPr>
            <a:spLocks noGrp="1"/>
          </p:cNvSpPr>
          <p:nvPr>
            <p:ph type="title"/>
          </p:nvPr>
        </p:nvSpPr>
        <p:spPr/>
        <p:txBody>
          <a:bodyPr>
            <a:noAutofit/>
          </a:bodyPr>
          <a:lstStyle/>
          <a:p>
            <a:r>
              <a:rPr lang="en-US"/>
              <a:t>Section 9. Statement of Duration</a:t>
            </a:r>
          </a:p>
        </p:txBody>
      </p:sp>
      <p:sp>
        <p:nvSpPr>
          <p:cNvPr id="7" name="Slide Number Placeholder 6">
            <a:extLst>
              <a:ext uri="{FF2B5EF4-FFF2-40B4-BE49-F238E27FC236}">
                <a16:creationId xmlns:a16="http://schemas.microsoft.com/office/drawing/2014/main" id="{315C943D-9BFA-8072-6A66-ACD0442F1AC7}"/>
              </a:ext>
            </a:extLst>
          </p:cNvPr>
          <p:cNvSpPr>
            <a:spLocks noGrp="1"/>
          </p:cNvSpPr>
          <p:nvPr>
            <p:ph type="sldNum" sz="quarter" idx="12"/>
          </p:nvPr>
        </p:nvSpPr>
        <p:spPr/>
        <p:txBody>
          <a:bodyPr/>
          <a:lstStyle/>
          <a:p>
            <a:fld id="{200CA8EA-3E88-1E47-9B86-CBF89577D921}" type="slidenum">
              <a:rPr lang="en-US" smtClean="0"/>
              <a:t>26</a:t>
            </a:fld>
            <a:endParaRPr lang="en-US"/>
          </a:p>
        </p:txBody>
      </p:sp>
      <p:pic>
        <p:nvPicPr>
          <p:cNvPr id="4" name="Picture 3">
            <a:extLst>
              <a:ext uri="{FF2B5EF4-FFF2-40B4-BE49-F238E27FC236}">
                <a16:creationId xmlns:a16="http://schemas.microsoft.com/office/drawing/2014/main" id="{0B1A7E74-B34A-FC38-D927-30A50F85A1A0}"/>
              </a:ext>
            </a:extLst>
          </p:cNvPr>
          <p:cNvPicPr>
            <a:picLocks noChangeAspect="1"/>
          </p:cNvPicPr>
          <p:nvPr/>
        </p:nvPicPr>
        <p:blipFill>
          <a:blip r:embed="rId3"/>
          <a:stretch>
            <a:fillRect/>
          </a:stretch>
        </p:blipFill>
        <p:spPr>
          <a:xfrm>
            <a:off x="2062771" y="2176320"/>
            <a:ext cx="8066458" cy="2664038"/>
          </a:xfrm>
          <a:prstGeom prst="rect">
            <a:avLst/>
          </a:prstGeom>
        </p:spPr>
      </p:pic>
    </p:spTree>
    <p:extLst>
      <p:ext uri="{BB962C8B-B14F-4D97-AF65-F5344CB8AC3E}">
        <p14:creationId xmlns:p14="http://schemas.microsoft.com/office/powerpoint/2010/main" val="16356827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ED005-1460-0D34-6008-CC54E9F1AC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E389A3-1381-1852-5A15-612B78A89C2C}"/>
              </a:ext>
            </a:extLst>
          </p:cNvPr>
          <p:cNvSpPr>
            <a:spLocks noGrp="1"/>
          </p:cNvSpPr>
          <p:nvPr>
            <p:ph type="title"/>
          </p:nvPr>
        </p:nvSpPr>
        <p:spPr/>
        <p:txBody>
          <a:bodyPr>
            <a:noAutofit/>
          </a:bodyPr>
          <a:lstStyle/>
          <a:p>
            <a:r>
              <a:rPr lang="en-US"/>
              <a:t>Section 10. Cost Allocation Plan for Implementation Activities</a:t>
            </a:r>
          </a:p>
        </p:txBody>
      </p:sp>
      <p:sp>
        <p:nvSpPr>
          <p:cNvPr id="7" name="Slide Number Placeholder 6">
            <a:extLst>
              <a:ext uri="{FF2B5EF4-FFF2-40B4-BE49-F238E27FC236}">
                <a16:creationId xmlns:a16="http://schemas.microsoft.com/office/drawing/2014/main" id="{A9CA0770-9C19-9622-F7D8-D7D66CA4C0D4}"/>
              </a:ext>
            </a:extLst>
          </p:cNvPr>
          <p:cNvSpPr>
            <a:spLocks noGrp="1"/>
          </p:cNvSpPr>
          <p:nvPr>
            <p:ph type="sldNum" sz="quarter" idx="12"/>
          </p:nvPr>
        </p:nvSpPr>
        <p:spPr/>
        <p:txBody>
          <a:bodyPr/>
          <a:lstStyle/>
          <a:p>
            <a:fld id="{200CA8EA-3E88-1E47-9B86-CBF89577D921}" type="slidenum">
              <a:rPr lang="en-US" smtClean="0"/>
              <a:t>27</a:t>
            </a:fld>
            <a:endParaRPr lang="en-US"/>
          </a:p>
        </p:txBody>
      </p:sp>
      <p:pic>
        <p:nvPicPr>
          <p:cNvPr id="4" name="Picture 3">
            <a:extLst>
              <a:ext uri="{FF2B5EF4-FFF2-40B4-BE49-F238E27FC236}">
                <a16:creationId xmlns:a16="http://schemas.microsoft.com/office/drawing/2014/main" id="{4DFE5799-04DF-3A52-74B9-012F4C93FE95}"/>
              </a:ext>
            </a:extLst>
          </p:cNvPr>
          <p:cNvPicPr>
            <a:picLocks noChangeAspect="1"/>
          </p:cNvPicPr>
          <p:nvPr/>
        </p:nvPicPr>
        <p:blipFill>
          <a:blip r:embed="rId3"/>
          <a:stretch>
            <a:fillRect/>
          </a:stretch>
        </p:blipFill>
        <p:spPr>
          <a:xfrm>
            <a:off x="62945" y="1669396"/>
            <a:ext cx="6012451" cy="5003408"/>
          </a:xfrm>
          <a:prstGeom prst="rect">
            <a:avLst/>
          </a:prstGeom>
          <a:ln>
            <a:solidFill>
              <a:schemeClr val="tx1"/>
            </a:solidFill>
          </a:ln>
        </p:spPr>
      </p:pic>
      <p:pic>
        <p:nvPicPr>
          <p:cNvPr id="8" name="Picture 7">
            <a:extLst>
              <a:ext uri="{FF2B5EF4-FFF2-40B4-BE49-F238E27FC236}">
                <a16:creationId xmlns:a16="http://schemas.microsoft.com/office/drawing/2014/main" id="{AD8BACC4-22F5-F1A5-2881-82FEDCB28FE0}"/>
              </a:ext>
            </a:extLst>
          </p:cNvPr>
          <p:cNvPicPr>
            <a:picLocks noChangeAspect="1"/>
          </p:cNvPicPr>
          <p:nvPr/>
        </p:nvPicPr>
        <p:blipFill>
          <a:blip r:embed="rId4"/>
          <a:stretch>
            <a:fillRect/>
          </a:stretch>
        </p:blipFill>
        <p:spPr>
          <a:xfrm>
            <a:off x="6186179" y="2210274"/>
            <a:ext cx="5817037" cy="4146076"/>
          </a:xfrm>
          <a:prstGeom prst="rect">
            <a:avLst/>
          </a:prstGeom>
          <a:ln>
            <a:solidFill>
              <a:schemeClr val="tx1"/>
            </a:solidFill>
          </a:ln>
        </p:spPr>
      </p:pic>
    </p:spTree>
    <p:extLst>
      <p:ext uri="{BB962C8B-B14F-4D97-AF65-F5344CB8AC3E}">
        <p14:creationId xmlns:p14="http://schemas.microsoft.com/office/powerpoint/2010/main" val="3818423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A1067-4DE7-5D4D-7251-70D6B3B8FD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416A61-BA20-E0FE-8425-6A6044106F68}"/>
              </a:ext>
            </a:extLst>
          </p:cNvPr>
          <p:cNvSpPr>
            <a:spLocks noGrp="1"/>
          </p:cNvSpPr>
          <p:nvPr>
            <p:ph type="title"/>
          </p:nvPr>
        </p:nvSpPr>
        <p:spPr/>
        <p:txBody>
          <a:bodyPr>
            <a:noAutofit/>
          </a:bodyPr>
          <a:lstStyle/>
          <a:p>
            <a:r>
              <a:rPr lang="en-US"/>
              <a:t>Section 11. Security and Interface Requirements</a:t>
            </a:r>
          </a:p>
        </p:txBody>
      </p:sp>
      <p:sp>
        <p:nvSpPr>
          <p:cNvPr id="7" name="Slide Number Placeholder 6">
            <a:extLst>
              <a:ext uri="{FF2B5EF4-FFF2-40B4-BE49-F238E27FC236}">
                <a16:creationId xmlns:a16="http://schemas.microsoft.com/office/drawing/2014/main" id="{D10C8FEA-51E8-DC92-7CC6-A89EB6328C08}"/>
              </a:ext>
            </a:extLst>
          </p:cNvPr>
          <p:cNvSpPr>
            <a:spLocks noGrp="1"/>
          </p:cNvSpPr>
          <p:nvPr>
            <p:ph type="sldNum" sz="quarter" idx="12"/>
          </p:nvPr>
        </p:nvSpPr>
        <p:spPr/>
        <p:txBody>
          <a:bodyPr/>
          <a:lstStyle/>
          <a:p>
            <a:fld id="{200CA8EA-3E88-1E47-9B86-CBF89577D921}" type="slidenum">
              <a:rPr lang="en-US" smtClean="0"/>
              <a:t>28</a:t>
            </a:fld>
            <a:endParaRPr lang="en-US"/>
          </a:p>
        </p:txBody>
      </p:sp>
      <p:pic>
        <p:nvPicPr>
          <p:cNvPr id="4" name="Picture 3">
            <a:extLst>
              <a:ext uri="{FF2B5EF4-FFF2-40B4-BE49-F238E27FC236}">
                <a16:creationId xmlns:a16="http://schemas.microsoft.com/office/drawing/2014/main" id="{32CDCB1C-962A-BA5E-F333-E0607047D741}"/>
              </a:ext>
            </a:extLst>
          </p:cNvPr>
          <p:cNvPicPr>
            <a:picLocks noChangeAspect="1"/>
          </p:cNvPicPr>
          <p:nvPr/>
        </p:nvPicPr>
        <p:blipFill>
          <a:blip r:embed="rId3"/>
          <a:stretch>
            <a:fillRect/>
          </a:stretch>
        </p:blipFill>
        <p:spPr>
          <a:xfrm>
            <a:off x="2611185" y="1810024"/>
            <a:ext cx="6969629" cy="4862780"/>
          </a:xfrm>
          <a:prstGeom prst="rect">
            <a:avLst/>
          </a:prstGeom>
          <a:ln>
            <a:solidFill>
              <a:schemeClr val="tx1"/>
            </a:solidFill>
          </a:ln>
        </p:spPr>
      </p:pic>
    </p:spTree>
    <p:extLst>
      <p:ext uri="{BB962C8B-B14F-4D97-AF65-F5344CB8AC3E}">
        <p14:creationId xmlns:p14="http://schemas.microsoft.com/office/powerpoint/2010/main" val="3629464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94410-D7BA-0BC4-1460-4200C5EAD6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13FA51-3BD1-2F03-8CC1-E29055827263}"/>
              </a:ext>
            </a:extLst>
          </p:cNvPr>
          <p:cNvSpPr>
            <a:spLocks noGrp="1"/>
          </p:cNvSpPr>
          <p:nvPr>
            <p:ph type="title"/>
          </p:nvPr>
        </p:nvSpPr>
        <p:spPr/>
        <p:txBody>
          <a:bodyPr>
            <a:noAutofit/>
          </a:bodyPr>
          <a:lstStyle/>
          <a:p>
            <a:r>
              <a:rPr lang="en-US"/>
              <a:t>Section 12. Assurances and Compliance</a:t>
            </a:r>
          </a:p>
        </p:txBody>
      </p:sp>
      <p:sp>
        <p:nvSpPr>
          <p:cNvPr id="7" name="Slide Number Placeholder 6">
            <a:extLst>
              <a:ext uri="{FF2B5EF4-FFF2-40B4-BE49-F238E27FC236}">
                <a16:creationId xmlns:a16="http://schemas.microsoft.com/office/drawing/2014/main" id="{2278E6F4-0A5A-D6B7-889C-50D908761C88}"/>
              </a:ext>
            </a:extLst>
          </p:cNvPr>
          <p:cNvSpPr>
            <a:spLocks noGrp="1"/>
          </p:cNvSpPr>
          <p:nvPr>
            <p:ph type="sldNum" sz="quarter" idx="12"/>
          </p:nvPr>
        </p:nvSpPr>
        <p:spPr/>
        <p:txBody>
          <a:bodyPr/>
          <a:lstStyle/>
          <a:p>
            <a:fld id="{200CA8EA-3E88-1E47-9B86-CBF89577D921}" type="slidenum">
              <a:rPr lang="en-US" smtClean="0"/>
              <a:t>29</a:t>
            </a:fld>
            <a:endParaRPr lang="en-US"/>
          </a:p>
        </p:txBody>
      </p:sp>
      <p:pic>
        <p:nvPicPr>
          <p:cNvPr id="4" name="Picture 3">
            <a:extLst>
              <a:ext uri="{FF2B5EF4-FFF2-40B4-BE49-F238E27FC236}">
                <a16:creationId xmlns:a16="http://schemas.microsoft.com/office/drawing/2014/main" id="{00388671-18EA-FE18-22CA-6ABA981A9C9D}"/>
              </a:ext>
            </a:extLst>
          </p:cNvPr>
          <p:cNvPicPr>
            <a:picLocks noChangeAspect="1"/>
          </p:cNvPicPr>
          <p:nvPr/>
        </p:nvPicPr>
        <p:blipFill>
          <a:blip r:embed="rId3"/>
          <a:stretch>
            <a:fillRect/>
          </a:stretch>
        </p:blipFill>
        <p:spPr>
          <a:xfrm>
            <a:off x="2487671" y="1982426"/>
            <a:ext cx="7216657" cy="3663000"/>
          </a:xfrm>
          <a:prstGeom prst="rect">
            <a:avLst/>
          </a:prstGeom>
          <a:ln>
            <a:solidFill>
              <a:schemeClr val="tx1"/>
            </a:solidFill>
          </a:ln>
        </p:spPr>
      </p:pic>
    </p:spTree>
    <p:extLst>
      <p:ext uri="{BB962C8B-B14F-4D97-AF65-F5344CB8AC3E}">
        <p14:creationId xmlns:p14="http://schemas.microsoft.com/office/powerpoint/2010/main" val="4179900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F3D40-1476-A235-A4DF-4247494C9F45}"/>
              </a:ext>
            </a:extLst>
          </p:cNvPr>
          <p:cNvSpPr>
            <a:spLocks noGrp="1"/>
          </p:cNvSpPr>
          <p:nvPr>
            <p:ph type="title"/>
          </p:nvPr>
        </p:nvSpPr>
        <p:spPr/>
        <p:txBody>
          <a:bodyPr/>
          <a:lstStyle/>
          <a:p>
            <a:r>
              <a:rPr lang="en-US"/>
              <a:t>APD Appendices</a:t>
            </a:r>
          </a:p>
        </p:txBody>
      </p:sp>
      <p:graphicFrame>
        <p:nvGraphicFramePr>
          <p:cNvPr id="7" name="Content Placeholder 6">
            <a:extLst>
              <a:ext uri="{FF2B5EF4-FFF2-40B4-BE49-F238E27FC236}">
                <a16:creationId xmlns:a16="http://schemas.microsoft.com/office/drawing/2014/main" id="{ED89DAAF-C0FD-8036-B9EF-51B1F5AC229E}"/>
              </a:ext>
            </a:extLst>
          </p:cNvPr>
          <p:cNvGraphicFramePr>
            <a:graphicFrameLocks noGrp="1"/>
          </p:cNvGraphicFramePr>
          <p:nvPr>
            <p:ph idx="1"/>
            <p:extLst>
              <p:ext uri="{D42A27DB-BD31-4B8C-83A1-F6EECF244321}">
                <p14:modId xmlns:p14="http://schemas.microsoft.com/office/powerpoint/2010/main" val="3200116289"/>
              </p:ext>
            </p:extLst>
          </p:nvPr>
        </p:nvGraphicFramePr>
        <p:xfrm>
          <a:off x="838200" y="2492534"/>
          <a:ext cx="10515600" cy="3017520"/>
        </p:xfrm>
        <a:graphic>
          <a:graphicData uri="http://schemas.openxmlformats.org/drawingml/2006/table">
            <a:tbl>
              <a:tblPr/>
              <a:tblGrid>
                <a:gridCol w="5257800">
                  <a:extLst>
                    <a:ext uri="{9D8B030D-6E8A-4147-A177-3AD203B41FA5}">
                      <a16:colId xmlns:a16="http://schemas.microsoft.com/office/drawing/2014/main" val="3292120919"/>
                    </a:ext>
                  </a:extLst>
                </a:gridCol>
                <a:gridCol w="5257800">
                  <a:extLst>
                    <a:ext uri="{9D8B030D-6E8A-4147-A177-3AD203B41FA5}">
                      <a16:colId xmlns:a16="http://schemas.microsoft.com/office/drawing/2014/main" val="1361843067"/>
                    </a:ext>
                  </a:extLst>
                </a:gridCol>
              </a:tblGrid>
              <a:tr h="0">
                <a:tc>
                  <a:txBody>
                    <a:bodyPr/>
                    <a:lstStyle/>
                    <a:p>
                      <a:pPr>
                        <a:buNone/>
                      </a:pPr>
                      <a:r>
                        <a:rPr lang="en-US" b="1" dirty="0"/>
                        <a:t>Appendix</a:t>
                      </a:r>
                    </a:p>
                  </a:txBody>
                  <a:tcPr anchor="ctr">
                    <a:lnL>
                      <a:noFill/>
                    </a:lnL>
                    <a:lnR>
                      <a:noFill/>
                    </a:lnR>
                    <a:lnT>
                      <a:noFill/>
                    </a:lnT>
                    <a:lnB>
                      <a:noFill/>
                    </a:lnB>
                    <a:noFill/>
                  </a:tcPr>
                </a:tc>
                <a:tc>
                  <a:txBody>
                    <a:bodyPr/>
                    <a:lstStyle/>
                    <a:p>
                      <a:pPr>
                        <a:buNone/>
                      </a:pPr>
                      <a:r>
                        <a:rPr lang="en-US" b="1"/>
                        <a:t>Purpose</a:t>
                      </a:r>
                    </a:p>
                  </a:txBody>
                  <a:tcPr anchor="ctr">
                    <a:lnL>
                      <a:noFill/>
                    </a:lnL>
                    <a:lnR>
                      <a:noFill/>
                    </a:lnR>
                    <a:lnT>
                      <a:noFill/>
                    </a:lnT>
                    <a:lnB>
                      <a:noFill/>
                    </a:lnB>
                    <a:noFill/>
                  </a:tcPr>
                </a:tc>
                <a:extLst>
                  <a:ext uri="{0D108BD9-81ED-4DB2-BD59-A6C34878D82A}">
                    <a16:rowId xmlns:a16="http://schemas.microsoft.com/office/drawing/2014/main" val="320463915"/>
                  </a:ext>
                </a:extLst>
              </a:tr>
              <a:tr h="0">
                <a:tc>
                  <a:txBody>
                    <a:bodyPr/>
                    <a:lstStyle/>
                    <a:p>
                      <a:pPr>
                        <a:buNone/>
                      </a:pPr>
                      <a:r>
                        <a:rPr lang="en-US" b="0"/>
                        <a:t>Appendix A — Diagram</a:t>
                      </a:r>
                    </a:p>
                  </a:txBody>
                  <a:tcPr anchor="ctr">
                    <a:lnL>
                      <a:noFill/>
                    </a:lnL>
                    <a:lnR>
                      <a:noFill/>
                    </a:lnR>
                    <a:lnT>
                      <a:noFill/>
                    </a:lnT>
                    <a:lnB>
                      <a:noFill/>
                    </a:lnB>
                    <a:noFill/>
                  </a:tcPr>
                </a:tc>
                <a:tc>
                  <a:txBody>
                    <a:bodyPr/>
                    <a:lstStyle/>
                    <a:p>
                      <a:pPr>
                        <a:buNone/>
                      </a:pPr>
                      <a:r>
                        <a:rPr lang="en-US" b="0"/>
                        <a:t>System diagram supporting Section 3</a:t>
                      </a:r>
                    </a:p>
                  </a:txBody>
                  <a:tcPr anchor="ctr">
                    <a:lnL>
                      <a:noFill/>
                    </a:lnL>
                    <a:lnR>
                      <a:noFill/>
                    </a:lnR>
                    <a:lnT>
                      <a:noFill/>
                    </a:lnT>
                    <a:lnB>
                      <a:noFill/>
                    </a:lnB>
                    <a:noFill/>
                  </a:tcPr>
                </a:tc>
                <a:extLst>
                  <a:ext uri="{0D108BD9-81ED-4DB2-BD59-A6C34878D82A}">
                    <a16:rowId xmlns:a16="http://schemas.microsoft.com/office/drawing/2014/main" val="785409871"/>
                  </a:ext>
                </a:extLst>
              </a:tr>
              <a:tr h="0">
                <a:tc>
                  <a:txBody>
                    <a:bodyPr/>
                    <a:lstStyle/>
                    <a:p>
                      <a:pPr>
                        <a:buNone/>
                      </a:pPr>
                      <a:r>
                        <a:rPr lang="en-US" b="0"/>
                        <a:t>Appendix B — Other Information Required</a:t>
                      </a:r>
                    </a:p>
                  </a:txBody>
                  <a:tcPr anchor="ctr">
                    <a:lnL>
                      <a:noFill/>
                    </a:lnL>
                    <a:lnR>
                      <a:noFill/>
                    </a:lnR>
                    <a:lnT>
                      <a:noFill/>
                    </a:lnT>
                    <a:lnB>
                      <a:noFill/>
                    </a:lnB>
                    <a:noFill/>
                  </a:tcPr>
                </a:tc>
                <a:tc>
                  <a:txBody>
                    <a:bodyPr/>
                    <a:lstStyle/>
                    <a:p>
                      <a:pPr>
                        <a:buNone/>
                      </a:pPr>
                      <a:r>
                        <a:rPr lang="en-US" b="0"/>
                        <a:t>Supporting information, including the Analysis of Alternatives when applicable</a:t>
                      </a:r>
                    </a:p>
                  </a:txBody>
                  <a:tcPr anchor="ctr">
                    <a:lnL>
                      <a:noFill/>
                    </a:lnL>
                    <a:lnR>
                      <a:noFill/>
                    </a:lnR>
                    <a:lnT>
                      <a:noFill/>
                    </a:lnT>
                    <a:lnB>
                      <a:noFill/>
                    </a:lnB>
                    <a:noFill/>
                  </a:tcPr>
                </a:tc>
                <a:extLst>
                  <a:ext uri="{0D108BD9-81ED-4DB2-BD59-A6C34878D82A}">
                    <a16:rowId xmlns:a16="http://schemas.microsoft.com/office/drawing/2014/main" val="2252354700"/>
                  </a:ext>
                </a:extLst>
              </a:tr>
              <a:tr h="0">
                <a:tc>
                  <a:txBody>
                    <a:bodyPr/>
                    <a:lstStyle/>
                    <a:p>
                      <a:pPr>
                        <a:buNone/>
                      </a:pPr>
                      <a:r>
                        <a:rPr lang="en-US" b="0"/>
                        <a:t>Appendix C — Conditions for Enhanced Funding</a:t>
                      </a:r>
                    </a:p>
                  </a:txBody>
                  <a:tcPr anchor="ctr">
                    <a:lnL>
                      <a:noFill/>
                    </a:lnL>
                    <a:lnR>
                      <a:noFill/>
                    </a:lnR>
                    <a:lnT>
                      <a:noFill/>
                    </a:lnT>
                    <a:lnB>
                      <a:noFill/>
                    </a:lnB>
                    <a:noFill/>
                  </a:tcPr>
                </a:tc>
                <a:tc>
                  <a:txBody>
                    <a:bodyPr/>
                    <a:lstStyle/>
                    <a:p>
                      <a:pPr>
                        <a:buNone/>
                      </a:pPr>
                      <a:r>
                        <a:rPr lang="en-US" b="0"/>
                        <a:t>Conditions for Enhanced Funding attestation</a:t>
                      </a:r>
                    </a:p>
                  </a:txBody>
                  <a:tcPr anchor="ctr">
                    <a:lnL>
                      <a:noFill/>
                    </a:lnL>
                    <a:lnR>
                      <a:noFill/>
                    </a:lnR>
                    <a:lnT>
                      <a:noFill/>
                    </a:lnT>
                    <a:lnB>
                      <a:noFill/>
                    </a:lnB>
                    <a:noFill/>
                  </a:tcPr>
                </a:tc>
                <a:extLst>
                  <a:ext uri="{0D108BD9-81ED-4DB2-BD59-A6C34878D82A}">
                    <a16:rowId xmlns:a16="http://schemas.microsoft.com/office/drawing/2014/main" val="2262385506"/>
                  </a:ext>
                </a:extLst>
              </a:tr>
              <a:tr h="0">
                <a:tc>
                  <a:txBody>
                    <a:bodyPr/>
                    <a:lstStyle/>
                    <a:p>
                      <a:pPr>
                        <a:buNone/>
                      </a:pPr>
                      <a:r>
                        <a:rPr lang="en-US" b="0"/>
                        <a:t>Appendix D — Outcomes and Metrics</a:t>
                      </a:r>
                    </a:p>
                  </a:txBody>
                  <a:tcPr anchor="ctr">
                    <a:lnL>
                      <a:noFill/>
                    </a:lnL>
                    <a:lnR>
                      <a:noFill/>
                    </a:lnR>
                    <a:lnT>
                      <a:noFill/>
                    </a:lnT>
                    <a:lnB>
                      <a:noFill/>
                    </a:lnB>
                    <a:noFill/>
                  </a:tcPr>
                </a:tc>
                <a:tc>
                  <a:txBody>
                    <a:bodyPr/>
                    <a:lstStyle/>
                    <a:p>
                      <a:pPr>
                        <a:buNone/>
                      </a:pPr>
                      <a:r>
                        <a:rPr lang="en-US" b="0"/>
                        <a:t>CMS-required and state-defined outcomes and metrics</a:t>
                      </a:r>
                    </a:p>
                  </a:txBody>
                  <a:tcPr anchor="ctr">
                    <a:lnL>
                      <a:noFill/>
                    </a:lnL>
                    <a:lnR>
                      <a:noFill/>
                    </a:lnR>
                    <a:lnT>
                      <a:noFill/>
                    </a:lnT>
                    <a:lnB>
                      <a:noFill/>
                    </a:lnB>
                    <a:noFill/>
                  </a:tcPr>
                </a:tc>
                <a:extLst>
                  <a:ext uri="{0D108BD9-81ED-4DB2-BD59-A6C34878D82A}">
                    <a16:rowId xmlns:a16="http://schemas.microsoft.com/office/drawing/2014/main" val="3062555945"/>
                  </a:ext>
                </a:extLst>
              </a:tr>
              <a:tr h="0">
                <a:tc>
                  <a:txBody>
                    <a:bodyPr/>
                    <a:lstStyle/>
                    <a:p>
                      <a:pPr>
                        <a:buNone/>
                      </a:pPr>
                      <a:r>
                        <a:rPr lang="en-US" b="0"/>
                        <a:t>Appendix E — Certification</a:t>
                      </a:r>
                    </a:p>
                  </a:txBody>
                  <a:tcPr anchor="ctr">
                    <a:lnL>
                      <a:noFill/>
                    </a:lnL>
                    <a:lnR>
                      <a:noFill/>
                    </a:lnR>
                    <a:lnT>
                      <a:noFill/>
                    </a:lnT>
                    <a:lnB>
                      <a:noFill/>
                    </a:lnB>
                    <a:noFill/>
                  </a:tcPr>
                </a:tc>
                <a:tc>
                  <a:txBody>
                    <a:bodyPr/>
                    <a:lstStyle/>
                    <a:p>
                      <a:pPr>
                        <a:buNone/>
                      </a:pPr>
                      <a:r>
                        <a:rPr lang="en-US" b="0" dirty="0"/>
                        <a:t>Determine whether work described in the APD requires certification</a:t>
                      </a:r>
                    </a:p>
                  </a:txBody>
                  <a:tcPr anchor="ctr">
                    <a:lnL>
                      <a:noFill/>
                    </a:lnL>
                    <a:lnR>
                      <a:noFill/>
                    </a:lnR>
                    <a:lnT>
                      <a:noFill/>
                    </a:lnT>
                    <a:lnB>
                      <a:noFill/>
                    </a:lnB>
                    <a:noFill/>
                  </a:tcPr>
                </a:tc>
                <a:extLst>
                  <a:ext uri="{0D108BD9-81ED-4DB2-BD59-A6C34878D82A}">
                    <a16:rowId xmlns:a16="http://schemas.microsoft.com/office/drawing/2014/main" val="1540478603"/>
                  </a:ext>
                </a:extLst>
              </a:tr>
            </a:tbl>
          </a:graphicData>
        </a:graphic>
      </p:graphicFrame>
      <p:sp>
        <p:nvSpPr>
          <p:cNvPr id="6" name="Slide Number Placeholder 5">
            <a:extLst>
              <a:ext uri="{FF2B5EF4-FFF2-40B4-BE49-F238E27FC236}">
                <a16:creationId xmlns:a16="http://schemas.microsoft.com/office/drawing/2014/main" id="{F84A1EFA-54BE-877D-20B7-2A4F227842D3}"/>
              </a:ext>
            </a:extLst>
          </p:cNvPr>
          <p:cNvSpPr>
            <a:spLocks noGrp="1"/>
          </p:cNvSpPr>
          <p:nvPr>
            <p:ph type="sldNum" sz="quarter" idx="12"/>
          </p:nvPr>
        </p:nvSpPr>
        <p:spPr/>
        <p:txBody>
          <a:bodyPr/>
          <a:lstStyle/>
          <a:p>
            <a:fld id="{200CA8EA-3E88-1E47-9B86-CBF89577D921}" type="slidenum">
              <a:rPr lang="en-US" smtClean="0"/>
              <a:t>30</a:t>
            </a:fld>
            <a:endParaRPr lang="en-US"/>
          </a:p>
        </p:txBody>
      </p:sp>
    </p:spTree>
    <p:extLst>
      <p:ext uri="{BB962C8B-B14F-4D97-AF65-F5344CB8AC3E}">
        <p14:creationId xmlns:p14="http://schemas.microsoft.com/office/powerpoint/2010/main" val="1705305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A48A2-45BF-FF44-5D19-CF30AB4DA05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769AB8C-F896-016A-9920-5E3B26E0AEE4}"/>
              </a:ext>
            </a:extLst>
          </p:cNvPr>
          <p:cNvSpPr>
            <a:spLocks noGrp="1"/>
          </p:cNvSpPr>
          <p:nvPr>
            <p:ph type="sldNum" sz="quarter" idx="12"/>
          </p:nvPr>
        </p:nvSpPr>
        <p:spPr/>
        <p:txBody>
          <a:bodyPr/>
          <a:lstStyle/>
          <a:p>
            <a:fld id="{4F010190-8B82-4CE1-9AE7-2CAA029F7BBC}" type="slidenum">
              <a:rPr lang="en-US" smtClean="0"/>
              <a:t>31</a:t>
            </a:fld>
            <a:endParaRPr lang="en-US"/>
          </a:p>
        </p:txBody>
      </p:sp>
      <p:sp>
        <p:nvSpPr>
          <p:cNvPr id="7" name="Title 6">
            <a:extLst>
              <a:ext uri="{FF2B5EF4-FFF2-40B4-BE49-F238E27FC236}">
                <a16:creationId xmlns:a16="http://schemas.microsoft.com/office/drawing/2014/main" id="{0F2B53C4-8949-6046-6467-BC59C38745DE}"/>
              </a:ext>
            </a:extLst>
          </p:cNvPr>
          <p:cNvSpPr txBox="1">
            <a:spLocks noGrp="1"/>
          </p:cNvSpPr>
          <p:nvPr>
            <p:ph type="title" idx="4294967295"/>
          </p:nvPr>
        </p:nvSpPr>
        <p:spPr>
          <a:xfrm>
            <a:off x="2343017" y="2782956"/>
            <a:ext cx="8016425" cy="1015663"/>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084A9C"/>
                </a:solidFill>
                <a:effectLst/>
                <a:uLnTx/>
                <a:uFillTx/>
                <a:latin typeface="+mn-lt"/>
                <a:ea typeface="+mn-ea"/>
                <a:cs typeface="+mn-cs"/>
              </a:rPr>
              <a:t>OAPD Template Sections</a:t>
            </a:r>
          </a:p>
        </p:txBody>
      </p:sp>
    </p:spTree>
    <p:extLst>
      <p:ext uri="{BB962C8B-B14F-4D97-AF65-F5344CB8AC3E}">
        <p14:creationId xmlns:p14="http://schemas.microsoft.com/office/powerpoint/2010/main" val="21708996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C004D-C428-A89B-3975-24D96256FE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D23AC6-7316-35FC-D7FA-4F2F277BAB3A}"/>
              </a:ext>
            </a:extLst>
          </p:cNvPr>
          <p:cNvSpPr>
            <a:spLocks noGrp="1"/>
          </p:cNvSpPr>
          <p:nvPr>
            <p:ph type="title"/>
          </p:nvPr>
        </p:nvSpPr>
        <p:spPr/>
        <p:txBody>
          <a:bodyPr>
            <a:noAutofit/>
          </a:bodyPr>
          <a:lstStyle/>
          <a:p>
            <a:r>
              <a:rPr lang="en-US" dirty="0"/>
              <a:t>OAPD Section Executive Summary</a:t>
            </a:r>
          </a:p>
        </p:txBody>
      </p:sp>
      <p:sp>
        <p:nvSpPr>
          <p:cNvPr id="7" name="Slide Number Placeholder 6">
            <a:extLst>
              <a:ext uri="{FF2B5EF4-FFF2-40B4-BE49-F238E27FC236}">
                <a16:creationId xmlns:a16="http://schemas.microsoft.com/office/drawing/2014/main" id="{A22BF983-8D48-ACE2-F543-531DDC2F1F7A}"/>
              </a:ext>
            </a:extLst>
          </p:cNvPr>
          <p:cNvSpPr>
            <a:spLocks noGrp="1"/>
          </p:cNvSpPr>
          <p:nvPr>
            <p:ph type="sldNum" sz="quarter" idx="12"/>
          </p:nvPr>
        </p:nvSpPr>
        <p:spPr/>
        <p:txBody>
          <a:bodyPr/>
          <a:lstStyle/>
          <a:p>
            <a:fld id="{200CA8EA-3E88-1E47-9B86-CBF89577D921}" type="slidenum">
              <a:rPr lang="en-US" smtClean="0"/>
              <a:t>32</a:t>
            </a:fld>
            <a:endParaRPr lang="en-US"/>
          </a:p>
        </p:txBody>
      </p:sp>
      <p:pic>
        <p:nvPicPr>
          <p:cNvPr id="5" name="Picture 4">
            <a:extLst>
              <a:ext uri="{FF2B5EF4-FFF2-40B4-BE49-F238E27FC236}">
                <a16:creationId xmlns:a16="http://schemas.microsoft.com/office/drawing/2014/main" id="{3236F6B4-7115-32AE-55F8-716C563094A5}"/>
              </a:ext>
            </a:extLst>
          </p:cNvPr>
          <p:cNvPicPr>
            <a:picLocks noChangeAspect="1"/>
          </p:cNvPicPr>
          <p:nvPr/>
        </p:nvPicPr>
        <p:blipFill>
          <a:blip r:embed="rId3"/>
          <a:stretch>
            <a:fillRect/>
          </a:stretch>
        </p:blipFill>
        <p:spPr>
          <a:xfrm>
            <a:off x="2554858" y="1823813"/>
            <a:ext cx="7082284" cy="3632770"/>
          </a:xfrm>
          <a:prstGeom prst="rect">
            <a:avLst/>
          </a:prstGeom>
          <a:ln>
            <a:solidFill>
              <a:schemeClr val="tx1"/>
            </a:solidFill>
          </a:ln>
        </p:spPr>
      </p:pic>
    </p:spTree>
    <p:extLst>
      <p:ext uri="{BB962C8B-B14F-4D97-AF65-F5344CB8AC3E}">
        <p14:creationId xmlns:p14="http://schemas.microsoft.com/office/powerpoint/2010/main" val="2656784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26DCE-9AC6-D09D-4D36-48EFEF295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9DB0C6-2F6C-8390-A6C6-643B959E2B99}"/>
              </a:ext>
            </a:extLst>
          </p:cNvPr>
          <p:cNvSpPr>
            <a:spLocks noGrp="1"/>
          </p:cNvSpPr>
          <p:nvPr>
            <p:ph type="title"/>
          </p:nvPr>
        </p:nvSpPr>
        <p:spPr/>
        <p:txBody>
          <a:bodyPr>
            <a:noAutofit/>
          </a:bodyPr>
          <a:lstStyle/>
          <a:p>
            <a:r>
              <a:rPr lang="en-US" dirty="0"/>
              <a:t>OAPD Section 1. Summary of Activities</a:t>
            </a:r>
          </a:p>
        </p:txBody>
      </p:sp>
      <p:sp>
        <p:nvSpPr>
          <p:cNvPr id="7" name="Slide Number Placeholder 6">
            <a:extLst>
              <a:ext uri="{FF2B5EF4-FFF2-40B4-BE49-F238E27FC236}">
                <a16:creationId xmlns:a16="http://schemas.microsoft.com/office/drawing/2014/main" id="{51211B76-6486-9C0E-0E62-F5D536350989}"/>
              </a:ext>
            </a:extLst>
          </p:cNvPr>
          <p:cNvSpPr>
            <a:spLocks noGrp="1"/>
          </p:cNvSpPr>
          <p:nvPr>
            <p:ph type="sldNum" sz="quarter" idx="12"/>
          </p:nvPr>
        </p:nvSpPr>
        <p:spPr/>
        <p:txBody>
          <a:bodyPr/>
          <a:lstStyle/>
          <a:p>
            <a:fld id="{200CA8EA-3E88-1E47-9B86-CBF89577D921}" type="slidenum">
              <a:rPr lang="en-US" smtClean="0"/>
              <a:t>33</a:t>
            </a:fld>
            <a:endParaRPr lang="en-US"/>
          </a:p>
        </p:txBody>
      </p:sp>
      <p:pic>
        <p:nvPicPr>
          <p:cNvPr id="5" name="Picture 4">
            <a:extLst>
              <a:ext uri="{FF2B5EF4-FFF2-40B4-BE49-F238E27FC236}">
                <a16:creationId xmlns:a16="http://schemas.microsoft.com/office/drawing/2014/main" id="{D76432DD-0BC3-7A1D-8921-143BB7C2B96B}"/>
              </a:ext>
            </a:extLst>
          </p:cNvPr>
          <p:cNvPicPr>
            <a:picLocks noChangeAspect="1"/>
          </p:cNvPicPr>
          <p:nvPr/>
        </p:nvPicPr>
        <p:blipFill>
          <a:blip r:embed="rId3"/>
          <a:stretch>
            <a:fillRect/>
          </a:stretch>
        </p:blipFill>
        <p:spPr>
          <a:xfrm>
            <a:off x="2754751" y="1852360"/>
            <a:ext cx="6682497" cy="3872579"/>
          </a:xfrm>
          <a:prstGeom prst="rect">
            <a:avLst/>
          </a:prstGeom>
          <a:ln>
            <a:solidFill>
              <a:schemeClr val="tx1"/>
            </a:solidFill>
          </a:ln>
        </p:spPr>
      </p:pic>
    </p:spTree>
    <p:extLst>
      <p:ext uri="{BB962C8B-B14F-4D97-AF65-F5344CB8AC3E}">
        <p14:creationId xmlns:p14="http://schemas.microsoft.com/office/powerpoint/2010/main" val="13666606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CD18F-39E9-FA13-20FF-EB3F92A546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38BD6-8CD8-A78D-601A-5C6ABE45D84C}"/>
              </a:ext>
            </a:extLst>
          </p:cNvPr>
          <p:cNvSpPr>
            <a:spLocks noGrp="1"/>
          </p:cNvSpPr>
          <p:nvPr>
            <p:ph type="title"/>
          </p:nvPr>
        </p:nvSpPr>
        <p:spPr/>
        <p:txBody>
          <a:bodyPr>
            <a:noAutofit/>
          </a:bodyPr>
          <a:lstStyle/>
          <a:p>
            <a:r>
              <a:rPr lang="en-US" dirty="0"/>
              <a:t>OAPD Section 2. Acquisitions</a:t>
            </a:r>
          </a:p>
        </p:txBody>
      </p:sp>
      <p:sp>
        <p:nvSpPr>
          <p:cNvPr id="7" name="Slide Number Placeholder 6">
            <a:extLst>
              <a:ext uri="{FF2B5EF4-FFF2-40B4-BE49-F238E27FC236}">
                <a16:creationId xmlns:a16="http://schemas.microsoft.com/office/drawing/2014/main" id="{33F45134-A019-C740-CA58-D2036F23A541}"/>
              </a:ext>
            </a:extLst>
          </p:cNvPr>
          <p:cNvSpPr>
            <a:spLocks noGrp="1"/>
          </p:cNvSpPr>
          <p:nvPr>
            <p:ph type="sldNum" sz="quarter" idx="12"/>
          </p:nvPr>
        </p:nvSpPr>
        <p:spPr/>
        <p:txBody>
          <a:bodyPr/>
          <a:lstStyle/>
          <a:p>
            <a:fld id="{200CA8EA-3E88-1E47-9B86-CBF89577D921}" type="slidenum">
              <a:rPr lang="en-US" smtClean="0"/>
              <a:t>34</a:t>
            </a:fld>
            <a:endParaRPr lang="en-US"/>
          </a:p>
        </p:txBody>
      </p:sp>
      <p:pic>
        <p:nvPicPr>
          <p:cNvPr id="5" name="Picture 4">
            <a:extLst>
              <a:ext uri="{FF2B5EF4-FFF2-40B4-BE49-F238E27FC236}">
                <a16:creationId xmlns:a16="http://schemas.microsoft.com/office/drawing/2014/main" id="{14FA55C5-83DA-2EF1-E924-84277C023536}"/>
              </a:ext>
            </a:extLst>
          </p:cNvPr>
          <p:cNvPicPr>
            <a:picLocks noChangeAspect="1"/>
          </p:cNvPicPr>
          <p:nvPr/>
        </p:nvPicPr>
        <p:blipFill>
          <a:blip r:embed="rId3"/>
          <a:stretch>
            <a:fillRect/>
          </a:stretch>
        </p:blipFill>
        <p:spPr>
          <a:xfrm>
            <a:off x="2508787" y="1786198"/>
            <a:ext cx="7174426" cy="4886606"/>
          </a:xfrm>
          <a:prstGeom prst="rect">
            <a:avLst/>
          </a:prstGeom>
          <a:ln>
            <a:solidFill>
              <a:schemeClr val="tx1"/>
            </a:solidFill>
          </a:ln>
        </p:spPr>
      </p:pic>
    </p:spTree>
    <p:extLst>
      <p:ext uri="{BB962C8B-B14F-4D97-AF65-F5344CB8AC3E}">
        <p14:creationId xmlns:p14="http://schemas.microsoft.com/office/powerpoint/2010/main" val="1423110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CA7CF-50D8-B27E-E109-BD09A3CB11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9F3466-E115-B95F-22E7-07158EBA0F69}"/>
              </a:ext>
            </a:extLst>
          </p:cNvPr>
          <p:cNvSpPr>
            <a:spLocks noGrp="1"/>
          </p:cNvSpPr>
          <p:nvPr>
            <p:ph type="title"/>
          </p:nvPr>
        </p:nvSpPr>
        <p:spPr/>
        <p:txBody>
          <a:bodyPr>
            <a:noAutofit/>
          </a:bodyPr>
          <a:lstStyle/>
          <a:p>
            <a:r>
              <a:rPr lang="en-US" dirty="0"/>
              <a:t>OAPD Section 3. Annual Budget</a:t>
            </a:r>
          </a:p>
        </p:txBody>
      </p:sp>
      <p:sp>
        <p:nvSpPr>
          <p:cNvPr id="7" name="Slide Number Placeholder 6">
            <a:extLst>
              <a:ext uri="{FF2B5EF4-FFF2-40B4-BE49-F238E27FC236}">
                <a16:creationId xmlns:a16="http://schemas.microsoft.com/office/drawing/2014/main" id="{163CE6CC-E251-FC40-8EC9-97F4707F40A4}"/>
              </a:ext>
            </a:extLst>
          </p:cNvPr>
          <p:cNvSpPr>
            <a:spLocks noGrp="1"/>
          </p:cNvSpPr>
          <p:nvPr>
            <p:ph type="sldNum" sz="quarter" idx="12"/>
          </p:nvPr>
        </p:nvSpPr>
        <p:spPr/>
        <p:txBody>
          <a:bodyPr/>
          <a:lstStyle/>
          <a:p>
            <a:fld id="{200CA8EA-3E88-1E47-9B86-CBF89577D921}" type="slidenum">
              <a:rPr lang="en-US" smtClean="0"/>
              <a:t>35</a:t>
            </a:fld>
            <a:endParaRPr lang="en-US"/>
          </a:p>
        </p:txBody>
      </p:sp>
      <p:pic>
        <p:nvPicPr>
          <p:cNvPr id="5" name="Picture 4">
            <a:extLst>
              <a:ext uri="{FF2B5EF4-FFF2-40B4-BE49-F238E27FC236}">
                <a16:creationId xmlns:a16="http://schemas.microsoft.com/office/drawing/2014/main" id="{655DC080-AA94-5262-835A-A5C70A938B4A}"/>
              </a:ext>
            </a:extLst>
          </p:cNvPr>
          <p:cNvPicPr>
            <a:picLocks noChangeAspect="1"/>
          </p:cNvPicPr>
          <p:nvPr/>
        </p:nvPicPr>
        <p:blipFill>
          <a:blip r:embed="rId3"/>
          <a:stretch>
            <a:fillRect/>
          </a:stretch>
        </p:blipFill>
        <p:spPr>
          <a:xfrm>
            <a:off x="2313294" y="1856965"/>
            <a:ext cx="7565411" cy="3549923"/>
          </a:xfrm>
          <a:prstGeom prst="rect">
            <a:avLst/>
          </a:prstGeom>
          <a:ln>
            <a:solidFill>
              <a:schemeClr val="tx1"/>
            </a:solidFill>
          </a:ln>
        </p:spPr>
      </p:pic>
    </p:spTree>
    <p:extLst>
      <p:ext uri="{BB962C8B-B14F-4D97-AF65-F5344CB8AC3E}">
        <p14:creationId xmlns:p14="http://schemas.microsoft.com/office/powerpoint/2010/main" val="455352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C0A5D-1117-B7BB-FFC7-B298A08B28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026F9D4-7EDD-6711-9438-2EAC3BF3A7E7}"/>
              </a:ext>
              <a:ext uri="{C183D7F6-B498-43B3-948B-1728B52AA6E4}">
                <adec:decorative xmlns:adec="http://schemas.microsoft.com/office/drawing/2017/decorative" val="1"/>
              </a:ext>
            </a:extLst>
          </p:cNvPr>
          <p:cNvPicPr>
            <a:picLocks noChangeAspect="1"/>
          </p:cNvPicPr>
          <p:nvPr/>
        </p:nvPicPr>
        <p:blipFill>
          <a:blip r:embed="rId3">
            <a:alphaModFix amt="50000"/>
          </a:blip>
          <a:srcRect t="7787"/>
          <a:stretch/>
        </p:blipFill>
        <p:spPr>
          <a:xfrm>
            <a:off x="10" y="1"/>
            <a:ext cx="12191980" cy="6857999"/>
          </a:xfrm>
          <a:prstGeom prst="rect">
            <a:avLst/>
          </a:prstGeom>
          <a:gradFill>
            <a:gsLst>
              <a:gs pos="0">
                <a:srgbClr val="084A9C"/>
              </a:gs>
              <a:gs pos="74000">
                <a:srgbClr val="19558C"/>
              </a:gs>
              <a:gs pos="83000">
                <a:srgbClr val="19558C"/>
              </a:gs>
              <a:gs pos="100000">
                <a:srgbClr val="19558C"/>
              </a:gs>
            </a:gsLst>
            <a:lin ang="5400000" scaled="1"/>
          </a:gradFill>
        </p:spPr>
      </p:pic>
      <p:sp>
        <p:nvSpPr>
          <p:cNvPr id="5" name="Title 4">
            <a:extLst>
              <a:ext uri="{FF2B5EF4-FFF2-40B4-BE49-F238E27FC236}">
                <a16:creationId xmlns:a16="http://schemas.microsoft.com/office/drawing/2014/main" id="{E2EF3ACF-24A5-7D08-F0D2-E0E23D44C1D7}"/>
              </a:ext>
            </a:extLst>
          </p:cNvPr>
          <p:cNvSpPr txBox="1">
            <a:spLocks noGrp="1"/>
          </p:cNvSpPr>
          <p:nvPr>
            <p:ph type="title" idx="4294967295"/>
          </p:nvPr>
        </p:nvSpPr>
        <p:spPr>
          <a:xfrm>
            <a:off x="1249903" y="2367171"/>
            <a:ext cx="5796355"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600" dirty="0">
                <a:solidFill>
                  <a:srgbClr val="FFD004"/>
                </a:solidFill>
                <a:ea typeface="+mn-ea"/>
              </a:rPr>
              <a:t>APD</a:t>
            </a:r>
            <a:r>
              <a:rPr kumimoji="0" lang="en-US" sz="6600" b="1" i="0" u="none" strike="noStrike" kern="1200" cap="none" spc="0" normalizeH="0" baseline="0" noProof="0" dirty="0">
                <a:ln>
                  <a:noFill/>
                </a:ln>
                <a:solidFill>
                  <a:srgbClr val="FFD004"/>
                </a:solidFill>
                <a:effectLst/>
                <a:uLnTx/>
                <a:uFillTx/>
                <a:latin typeface="Arial" panose="020B0604020202020204" pitchFamily="34" charset="0"/>
                <a:ea typeface="+mn-ea"/>
                <a:cs typeface="Arial" panose="020B0604020202020204" pitchFamily="34" charset="0"/>
              </a:rPr>
              <a:t> </a:t>
            </a:r>
            <a:br>
              <a:rPr kumimoji="0" lang="en-US" sz="6600" b="1" i="0" u="none" strike="noStrike" kern="1200" cap="none" spc="0" normalizeH="0" baseline="0" noProof="0" dirty="0">
                <a:ln>
                  <a:noFill/>
                </a:ln>
                <a:solidFill>
                  <a:srgbClr val="FFD004"/>
                </a:solidFill>
                <a:effectLst/>
                <a:uLnTx/>
                <a:uFillTx/>
                <a:latin typeface="Arial" panose="020B0604020202020204" pitchFamily="34" charset="0"/>
                <a:ea typeface="+mn-ea"/>
                <a:cs typeface="Arial" panose="020B0604020202020204" pitchFamily="34" charset="0"/>
              </a:rPr>
            </a:br>
            <a:r>
              <a:rPr kumimoji="0" lang="en-US" sz="6600" b="1" i="0" u="none" strike="noStrike" kern="1200" cap="none" spc="0" normalizeH="0" baseline="0" noProof="0" dirty="0">
                <a:ln>
                  <a:noFill/>
                </a:ln>
                <a:solidFill>
                  <a:srgbClr val="FFD004"/>
                </a:solidFill>
                <a:effectLst/>
                <a:uLnTx/>
                <a:uFillTx/>
                <a:latin typeface="Arial" panose="020B0604020202020204" pitchFamily="34" charset="0"/>
                <a:ea typeface="+mn-ea"/>
                <a:cs typeface="Arial" panose="020B0604020202020204" pitchFamily="34" charset="0"/>
              </a:rPr>
              <a:t>FAQs</a:t>
            </a:r>
          </a:p>
        </p:txBody>
      </p:sp>
      <p:sp>
        <p:nvSpPr>
          <p:cNvPr id="3" name="Slide Number Placeholder 2">
            <a:extLst>
              <a:ext uri="{FF2B5EF4-FFF2-40B4-BE49-F238E27FC236}">
                <a16:creationId xmlns:a16="http://schemas.microsoft.com/office/drawing/2014/main" id="{D66843E1-25F8-F07A-BAAC-D79A4D14160D}"/>
              </a:ext>
            </a:extLst>
          </p:cNvPr>
          <p:cNvSpPr>
            <a:spLocks noGrp="1"/>
          </p:cNvSpPr>
          <p:nvPr>
            <p:ph type="sldNum" sz="quarter" idx="12"/>
          </p:nvPr>
        </p:nvSpPr>
        <p:spPr/>
        <p:txBody>
          <a:bodyPr/>
          <a:lstStyle/>
          <a:p>
            <a:fld id="{4F010190-8B82-4CE1-9AE7-2CAA029F7BBC}" type="slidenum">
              <a:rPr lang="en-US" smtClean="0"/>
              <a:t>36</a:t>
            </a:fld>
            <a:endParaRPr lang="en-US"/>
          </a:p>
        </p:txBody>
      </p:sp>
    </p:spTree>
    <p:extLst>
      <p:ext uri="{BB962C8B-B14F-4D97-AF65-F5344CB8AC3E}">
        <p14:creationId xmlns:p14="http://schemas.microsoft.com/office/powerpoint/2010/main" val="21091617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02F2C-FA5D-0552-59CD-A4F56B9CFD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CC735D-7178-CC2D-A384-E3374FC18895}"/>
              </a:ext>
            </a:extLst>
          </p:cNvPr>
          <p:cNvSpPr>
            <a:spLocks noGrp="1"/>
          </p:cNvSpPr>
          <p:nvPr>
            <p:ph type="title"/>
          </p:nvPr>
        </p:nvSpPr>
        <p:spPr>
          <a:xfrm>
            <a:off x="905256" y="182880"/>
            <a:ext cx="10515600" cy="1252728"/>
          </a:xfrm>
        </p:spPr>
        <p:txBody>
          <a:bodyPr anchor="ctr">
            <a:normAutofit/>
          </a:bodyPr>
          <a:lstStyle/>
          <a:p>
            <a:pPr>
              <a:lnSpc>
                <a:spcPct val="100000"/>
              </a:lnSpc>
            </a:pPr>
            <a:r>
              <a:rPr lang="en-US" sz="3200" dirty="0"/>
              <a:t>APD FAQs (1 of 5)  </a:t>
            </a:r>
          </a:p>
        </p:txBody>
      </p:sp>
      <p:sp>
        <p:nvSpPr>
          <p:cNvPr id="5" name="Slide Number Placeholder 4">
            <a:extLst>
              <a:ext uri="{FF2B5EF4-FFF2-40B4-BE49-F238E27FC236}">
                <a16:creationId xmlns:a16="http://schemas.microsoft.com/office/drawing/2014/main" id="{4E01819B-36BB-4054-7724-93F8E1DF6FB2}"/>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200CA8EA-3E88-1E47-9B86-CBF89577D921}" type="slidenum">
              <a:rPr lang="en-US" smtClean="0"/>
              <a:pPr>
                <a:spcAft>
                  <a:spcPts val="600"/>
                </a:spcAft>
              </a:pPr>
              <a:t>37</a:t>
            </a:fld>
            <a:endParaRPr lang="en-US"/>
          </a:p>
        </p:txBody>
      </p:sp>
      <p:sp>
        <p:nvSpPr>
          <p:cNvPr id="4" name="TextBox 3">
            <a:extLst>
              <a:ext uri="{FF2B5EF4-FFF2-40B4-BE49-F238E27FC236}">
                <a16:creationId xmlns:a16="http://schemas.microsoft.com/office/drawing/2014/main" id="{80BBBC04-7137-7359-CAC5-29778662592C}"/>
              </a:ext>
            </a:extLst>
          </p:cNvPr>
          <p:cNvSpPr txBox="1"/>
          <p:nvPr/>
        </p:nvSpPr>
        <p:spPr>
          <a:xfrm>
            <a:off x="255494" y="1761565"/>
            <a:ext cx="11389659" cy="4278094"/>
          </a:xfrm>
          <a:prstGeom prst="rect">
            <a:avLst/>
          </a:prstGeom>
          <a:noFill/>
        </p:spPr>
        <p:txBody>
          <a:bodyPr wrap="square" lIns="91440" tIns="45720" rIns="91440" bIns="45720" rtlCol="0" anchor="t">
            <a:spAutoFit/>
          </a:bodyPr>
          <a:lstStyle/>
          <a:p>
            <a:r>
              <a:rPr lang="en-US" sz="1600" b="1" dirty="0"/>
              <a:t>Why were new APD, OAPD, and MDBT templates released? </a:t>
            </a:r>
          </a:p>
          <a:p>
            <a:r>
              <a:rPr lang="en-US" sz="1600" dirty="0"/>
              <a:t>New APD, OAPD, and MDBT templates were released to improve standardization of state submissions. The new MDBT template unifies Medicaid Management Information System (MMIS) and Eligibility and Enrollment (E&amp;E) funding into a single MES view to reduce the number of files involved in the submission process and save time.</a:t>
            </a:r>
            <a:endParaRPr lang="en-US" sz="1600" dirty="0">
              <a:ea typeface="Calibri"/>
              <a:cs typeface="Calibri"/>
            </a:endParaRPr>
          </a:p>
          <a:p>
            <a:endParaRPr lang="en-US" sz="1600" dirty="0"/>
          </a:p>
          <a:p>
            <a:r>
              <a:rPr lang="en-US" sz="1600" b="1" dirty="0"/>
              <a:t>Why are there only APD and OAPD templates, rather than one for each type of APD? </a:t>
            </a:r>
          </a:p>
          <a:p>
            <a:r>
              <a:rPr lang="en-US" sz="1600" dirty="0"/>
              <a:t>States can use the new APD template for Planning APDs (PAPDs), Implementation APDs (IAPDs), APD updates (APDUs), and As-Needed APDs. The structure of the OAPD template is different and focuses on the submission requirements in the regulation. Please refer to 45 CFR 95.610. </a:t>
            </a:r>
          </a:p>
          <a:p>
            <a:endParaRPr lang="en-US" sz="1600" dirty="0"/>
          </a:p>
          <a:p>
            <a:r>
              <a:rPr lang="en-US" sz="1600" b="1" dirty="0"/>
              <a:t>The new APD, OAPD, and MDBT templates combine MMIS and E&amp;E submissions. Will states be expected to combine submissions in the future? </a:t>
            </a:r>
          </a:p>
          <a:p>
            <a:r>
              <a:rPr lang="en-US" sz="1600" dirty="0"/>
              <a:t>CMS recommends that states combine submissions where applicable. If a project receives both E&amp;E and MMIS funding, states should submit a single MES APD wherever feasible. The new APD and OAPD templates are flexible and can be used for either individual MMIS or E&amp;E project funding, or for combined submissions when a project receives both types of funding. When using the new MDBT template, states should combine MMIS and E&amp;E submissions into a single file, which reduces the number of files involved in the submission process. </a:t>
            </a:r>
          </a:p>
        </p:txBody>
      </p:sp>
    </p:spTree>
    <p:extLst>
      <p:ext uri="{BB962C8B-B14F-4D97-AF65-F5344CB8AC3E}">
        <p14:creationId xmlns:p14="http://schemas.microsoft.com/office/powerpoint/2010/main" val="11565877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966C8-C0DB-4C44-2BF8-D99A32907F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E652B1-25FF-2555-8301-C227AD5ADA49}"/>
              </a:ext>
            </a:extLst>
          </p:cNvPr>
          <p:cNvSpPr>
            <a:spLocks noGrp="1"/>
          </p:cNvSpPr>
          <p:nvPr>
            <p:ph type="title"/>
          </p:nvPr>
        </p:nvSpPr>
        <p:spPr>
          <a:xfrm>
            <a:off x="905256" y="182880"/>
            <a:ext cx="10515600" cy="1252728"/>
          </a:xfrm>
        </p:spPr>
        <p:txBody>
          <a:bodyPr anchor="ctr">
            <a:normAutofit/>
          </a:bodyPr>
          <a:lstStyle/>
          <a:p>
            <a:pPr>
              <a:lnSpc>
                <a:spcPct val="100000"/>
              </a:lnSpc>
            </a:pPr>
            <a:r>
              <a:rPr lang="en-US" sz="3200" dirty="0"/>
              <a:t>APD FAQs (2 of 5)  </a:t>
            </a:r>
          </a:p>
        </p:txBody>
      </p:sp>
      <p:sp>
        <p:nvSpPr>
          <p:cNvPr id="5" name="Slide Number Placeholder 4">
            <a:extLst>
              <a:ext uri="{FF2B5EF4-FFF2-40B4-BE49-F238E27FC236}">
                <a16:creationId xmlns:a16="http://schemas.microsoft.com/office/drawing/2014/main" id="{175A0B1A-4C2A-730A-05EB-EAA36F52A3B5}"/>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200CA8EA-3E88-1E47-9B86-CBF89577D921}" type="slidenum">
              <a:rPr lang="en-US" smtClean="0"/>
              <a:pPr>
                <a:spcAft>
                  <a:spcPts val="600"/>
                </a:spcAft>
              </a:pPr>
              <a:t>38</a:t>
            </a:fld>
            <a:endParaRPr lang="en-US"/>
          </a:p>
        </p:txBody>
      </p:sp>
      <p:sp>
        <p:nvSpPr>
          <p:cNvPr id="4" name="TextBox 3">
            <a:extLst>
              <a:ext uri="{FF2B5EF4-FFF2-40B4-BE49-F238E27FC236}">
                <a16:creationId xmlns:a16="http://schemas.microsoft.com/office/drawing/2014/main" id="{D5A348CC-C3A7-7A4F-15DD-2E97F388457E}"/>
              </a:ext>
            </a:extLst>
          </p:cNvPr>
          <p:cNvSpPr txBox="1"/>
          <p:nvPr/>
        </p:nvSpPr>
        <p:spPr>
          <a:xfrm>
            <a:off x="255494" y="1761565"/>
            <a:ext cx="11389659" cy="5016758"/>
          </a:xfrm>
          <a:prstGeom prst="rect">
            <a:avLst/>
          </a:prstGeom>
          <a:noFill/>
        </p:spPr>
        <p:txBody>
          <a:bodyPr wrap="square" rtlCol="0">
            <a:spAutoFit/>
          </a:bodyPr>
          <a:lstStyle/>
          <a:p>
            <a:r>
              <a:rPr lang="en-US" sz="1600" b="1" dirty="0"/>
              <a:t>If states are submitting a Multi Op-Div APD (e.g., Administration for Children and Families, Food and Nutrition Service, etc.), can we modify the template to include their required information? </a:t>
            </a:r>
          </a:p>
          <a:p>
            <a:r>
              <a:rPr lang="en-US" sz="1600" dirty="0"/>
              <a:t>Yes, as long as it does not impact the required elements for the APDs, per 45 CFR 95.610. Contact your CMS MES SO if you have any questions</a:t>
            </a:r>
          </a:p>
          <a:p>
            <a:endParaRPr lang="en-US" sz="1600" dirty="0"/>
          </a:p>
          <a:p>
            <a:r>
              <a:rPr lang="en-US" sz="1600" b="1" dirty="0"/>
              <a:t>Can states include information in their APDs and OAPDs not required by the template? </a:t>
            </a:r>
          </a:p>
          <a:p>
            <a:r>
              <a:rPr lang="en-US" sz="1600" dirty="0"/>
              <a:t>Yes. States can use the optional “Appendix B” for additional supporting information that does not fit into any of the other required sections on the Office of Management and Budget-approved templates. CMS encourages states to follow the guidance and structure of the new templates. If states have concerns, they should contact their CMS MES SO for guidance. </a:t>
            </a:r>
          </a:p>
          <a:p>
            <a:endParaRPr lang="en-US" sz="1600" dirty="0"/>
          </a:p>
          <a:p>
            <a:r>
              <a:rPr lang="en-US" sz="1600" b="1" dirty="0"/>
              <a:t>Some states do not submit PAPDs and instead use IAPDs. Are states now expected to submit PAPDs using the new APD template? </a:t>
            </a:r>
          </a:p>
          <a:p>
            <a:r>
              <a:rPr lang="en-US" sz="1600" dirty="0"/>
              <a:t>CMS recommends that states submit standalone PAPDs in the initial phase of their projects. PAPDs are a valuable tool in the MES lifecycle and are codified in regulation. The new APD template provides improved guidance on how states can use the template for the PAPD submission.  </a:t>
            </a:r>
          </a:p>
          <a:p>
            <a:endParaRPr lang="en-US" sz="1600" b="1" dirty="0"/>
          </a:p>
          <a:p>
            <a:r>
              <a:rPr lang="en-US" sz="1600" b="1" dirty="0"/>
              <a:t>Is every section in the new APD template required for all types of APDs submitted by states? </a:t>
            </a:r>
          </a:p>
          <a:p>
            <a:r>
              <a:rPr lang="en-US" sz="1600" dirty="0"/>
              <a:t>No. Not every section is required for all APD types. Each section of the new APD template includes guidance on what content is needed and when, based on the type of APD being submitted (PAPD, IAPD, APDU, or </a:t>
            </a:r>
            <a:r>
              <a:rPr lang="en-US" sz="1600" dirty="0" err="1"/>
              <a:t>AsNeeded</a:t>
            </a:r>
            <a:r>
              <a:rPr lang="en-US" sz="1600" dirty="0"/>
              <a:t> APD). States should follow the instructions within each section to determine what applies to their submission. </a:t>
            </a:r>
          </a:p>
          <a:p>
            <a:endParaRPr lang="en-US" sz="1600" dirty="0"/>
          </a:p>
        </p:txBody>
      </p:sp>
    </p:spTree>
    <p:extLst>
      <p:ext uri="{BB962C8B-B14F-4D97-AF65-F5344CB8AC3E}">
        <p14:creationId xmlns:p14="http://schemas.microsoft.com/office/powerpoint/2010/main" val="941190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A7D05-3B3A-B93E-0979-0CB75E1787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73296-E855-F08F-9E23-4F49CC1BE934}"/>
              </a:ext>
            </a:extLst>
          </p:cNvPr>
          <p:cNvSpPr>
            <a:spLocks noGrp="1"/>
          </p:cNvSpPr>
          <p:nvPr>
            <p:ph type="title"/>
          </p:nvPr>
        </p:nvSpPr>
        <p:spPr>
          <a:xfrm>
            <a:off x="905256" y="182880"/>
            <a:ext cx="10515600" cy="1252728"/>
          </a:xfrm>
        </p:spPr>
        <p:txBody>
          <a:bodyPr anchor="ctr">
            <a:normAutofit/>
          </a:bodyPr>
          <a:lstStyle/>
          <a:p>
            <a:pPr>
              <a:lnSpc>
                <a:spcPct val="100000"/>
              </a:lnSpc>
            </a:pPr>
            <a:r>
              <a:rPr lang="en-US" sz="3200" dirty="0"/>
              <a:t>APD FAQs (3 of 5)  </a:t>
            </a:r>
          </a:p>
        </p:txBody>
      </p:sp>
      <p:sp>
        <p:nvSpPr>
          <p:cNvPr id="5" name="Slide Number Placeholder 4">
            <a:extLst>
              <a:ext uri="{FF2B5EF4-FFF2-40B4-BE49-F238E27FC236}">
                <a16:creationId xmlns:a16="http://schemas.microsoft.com/office/drawing/2014/main" id="{83ABAA45-700F-B2FC-4EDF-15A0D2730EDE}"/>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200CA8EA-3E88-1E47-9B86-CBF89577D921}" type="slidenum">
              <a:rPr lang="en-US" smtClean="0"/>
              <a:pPr>
                <a:spcAft>
                  <a:spcPts val="600"/>
                </a:spcAft>
              </a:pPr>
              <a:t>39</a:t>
            </a:fld>
            <a:endParaRPr lang="en-US"/>
          </a:p>
        </p:txBody>
      </p:sp>
      <p:sp>
        <p:nvSpPr>
          <p:cNvPr id="4" name="TextBox 3">
            <a:extLst>
              <a:ext uri="{FF2B5EF4-FFF2-40B4-BE49-F238E27FC236}">
                <a16:creationId xmlns:a16="http://schemas.microsoft.com/office/drawing/2014/main" id="{48FACDAB-CC0D-43DC-55DE-649D13637642}"/>
              </a:ext>
            </a:extLst>
          </p:cNvPr>
          <p:cNvSpPr txBox="1"/>
          <p:nvPr/>
        </p:nvSpPr>
        <p:spPr>
          <a:xfrm>
            <a:off x="255494" y="1761565"/>
            <a:ext cx="11389659" cy="3785652"/>
          </a:xfrm>
          <a:prstGeom prst="rect">
            <a:avLst/>
          </a:prstGeom>
          <a:noFill/>
        </p:spPr>
        <p:txBody>
          <a:bodyPr wrap="square" rtlCol="0">
            <a:spAutoFit/>
          </a:bodyPr>
          <a:lstStyle/>
          <a:p>
            <a:r>
              <a:rPr lang="en-US" sz="1600" b="1" dirty="0"/>
              <a:t>How is “period” defined in the APD? </a:t>
            </a:r>
          </a:p>
          <a:p>
            <a:r>
              <a:rPr lang="en-US" sz="1600" dirty="0"/>
              <a:t>The claiming period for APDs is the Federal Fiscal Year (FFY) during which Federal Financial Participation (FFP) is requested and funding is approved. Under 42 CFR §430.30, states must also submit the CMS-64, the Quarterly Medicaid Statement of Expenditures for the Medical Assistance Program, within 30 days following the close of each quarter. The CMS-64 must account for all expenditures from that quarter, organized by service category and funding source. </a:t>
            </a:r>
          </a:p>
          <a:p>
            <a:endParaRPr lang="en-US" sz="1600" dirty="0"/>
          </a:p>
          <a:p>
            <a:r>
              <a:rPr lang="en-US" sz="1600" b="1" dirty="0"/>
              <a:t>What information should be included in Appendix B of the APD? </a:t>
            </a:r>
          </a:p>
          <a:p>
            <a:r>
              <a:rPr lang="en-US" sz="1600" dirty="0"/>
              <a:t>The ‘Other Information’ section in Appendix B can be used to provide any additional information in support of the APD update and funding request, such as a detailed analysis of alternatives, requirements analysis, or feasibility studies completed by the State Medicaid Agency to support the decision to implement the proposed system. </a:t>
            </a:r>
          </a:p>
          <a:p>
            <a:endParaRPr lang="en-US" sz="1600" dirty="0"/>
          </a:p>
          <a:p>
            <a:r>
              <a:rPr lang="en-US" sz="1600" b="1" dirty="0"/>
              <a:t>Must states submit an APD for each project in their annual update? </a:t>
            </a:r>
          </a:p>
          <a:p>
            <a:r>
              <a:rPr lang="en-US" sz="1600" dirty="0"/>
              <a:t>Yes. States must submit an APD for every project in their annual update. The new APD template allows states to document multiple projects in a single APD as part of their annual update submission. If multiple projects are included, the state should complete each section for each individual project and provide the appropriate project-specific MDBTs.  </a:t>
            </a:r>
          </a:p>
        </p:txBody>
      </p:sp>
    </p:spTree>
    <p:extLst>
      <p:ext uri="{BB962C8B-B14F-4D97-AF65-F5344CB8AC3E}">
        <p14:creationId xmlns:p14="http://schemas.microsoft.com/office/powerpoint/2010/main" val="24271158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72133-C099-0ADF-A525-60648EE5A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6BB98C-159D-4909-34A4-2E1D24C4AB5B}"/>
              </a:ext>
            </a:extLst>
          </p:cNvPr>
          <p:cNvSpPr>
            <a:spLocks noGrp="1"/>
          </p:cNvSpPr>
          <p:nvPr>
            <p:ph type="title"/>
          </p:nvPr>
        </p:nvSpPr>
        <p:spPr>
          <a:xfrm>
            <a:off x="905256" y="182880"/>
            <a:ext cx="10515600" cy="1252728"/>
          </a:xfrm>
        </p:spPr>
        <p:txBody>
          <a:bodyPr anchor="ctr">
            <a:normAutofit/>
          </a:bodyPr>
          <a:lstStyle/>
          <a:p>
            <a:pPr>
              <a:lnSpc>
                <a:spcPct val="100000"/>
              </a:lnSpc>
            </a:pPr>
            <a:r>
              <a:rPr lang="en-US" sz="3200" dirty="0"/>
              <a:t>APD FAQs (4 of 5)  </a:t>
            </a:r>
          </a:p>
        </p:txBody>
      </p:sp>
      <p:sp>
        <p:nvSpPr>
          <p:cNvPr id="5" name="Slide Number Placeholder 4">
            <a:extLst>
              <a:ext uri="{FF2B5EF4-FFF2-40B4-BE49-F238E27FC236}">
                <a16:creationId xmlns:a16="http://schemas.microsoft.com/office/drawing/2014/main" id="{B996A8B5-3A81-11B4-EC5F-BD56CEE89D7C}"/>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200CA8EA-3E88-1E47-9B86-CBF89577D921}" type="slidenum">
              <a:rPr lang="en-US" smtClean="0"/>
              <a:pPr>
                <a:spcAft>
                  <a:spcPts val="600"/>
                </a:spcAft>
              </a:pPr>
              <a:t>40</a:t>
            </a:fld>
            <a:endParaRPr lang="en-US"/>
          </a:p>
        </p:txBody>
      </p:sp>
      <p:sp>
        <p:nvSpPr>
          <p:cNvPr id="4" name="TextBox 3">
            <a:extLst>
              <a:ext uri="{FF2B5EF4-FFF2-40B4-BE49-F238E27FC236}">
                <a16:creationId xmlns:a16="http://schemas.microsoft.com/office/drawing/2014/main" id="{BAACA8B0-E434-721D-AF75-DFA715F0C853}"/>
              </a:ext>
            </a:extLst>
          </p:cNvPr>
          <p:cNvSpPr txBox="1"/>
          <p:nvPr/>
        </p:nvSpPr>
        <p:spPr>
          <a:xfrm>
            <a:off x="255494" y="1761565"/>
            <a:ext cx="11389659" cy="4524315"/>
          </a:xfrm>
          <a:prstGeom prst="rect">
            <a:avLst/>
          </a:prstGeom>
          <a:noFill/>
        </p:spPr>
        <p:txBody>
          <a:bodyPr wrap="square" rtlCol="0">
            <a:spAutoFit/>
          </a:bodyPr>
          <a:lstStyle/>
          <a:p>
            <a:r>
              <a:rPr lang="en-US" sz="1600" b="1" dirty="0"/>
              <a:t>Does commercial off the shelf (COTS) software receive a 90/10 match? </a:t>
            </a:r>
          </a:p>
          <a:p>
            <a:r>
              <a:rPr lang="en-US" sz="1600" dirty="0"/>
              <a:t>Yes. COTS software is eligible to receive a 90/10 federal financial participation match as described in 42 CFR 433.112(c)(2), “Design, development, installation, or enhancement costs include costs for initial licensing of commercial off the shelf (COTS) software, and the minimum necessary costs to analyze the suitability of COTS software, install, configure and integrate the COTS software, and modify non-COTS software to ensure coordination of operations. The nature and extent of such costs must be expressly described in the approved APD.” </a:t>
            </a:r>
          </a:p>
          <a:p>
            <a:endParaRPr lang="en-US" sz="1600" b="1" dirty="0"/>
          </a:p>
          <a:p>
            <a:r>
              <a:rPr lang="en-US" sz="1600" b="1" dirty="0"/>
              <a:t>What is the difference between customization and configuration? How should states split these in the Medicaid Detailed Budget Table (MDBT)? </a:t>
            </a:r>
          </a:p>
          <a:p>
            <a:r>
              <a:rPr lang="en-US" sz="1600" dirty="0"/>
              <a:t>Configuration is adjusting built-in settings and options in the software to meet your organization’s needs without changing its core code. Customization is modifying or adding code to change the software’s baseline system, usually to create new functionality that the software does not currently provide. Configuration and customization do not inherently require separation in the MDBT. In the MDBT, states should split costs based on in-house costs vs private sector contract costs as well as the project phase (design, development, and installation (DDI) vs. maintenance and operations (M&amp;O)). It is recommended that states work with their CMS MES SO to discuss the best approach to this and reference the definition for Software Maintenance in 45 CFR 95.605.</a:t>
            </a:r>
          </a:p>
          <a:p>
            <a:endParaRPr lang="en-US" sz="1600" dirty="0"/>
          </a:p>
          <a:p>
            <a:endParaRPr lang="en-US" sz="1600" dirty="0"/>
          </a:p>
          <a:p>
            <a:endParaRPr lang="en-US" sz="1600" dirty="0"/>
          </a:p>
        </p:txBody>
      </p:sp>
    </p:spTree>
    <p:extLst>
      <p:ext uri="{BB962C8B-B14F-4D97-AF65-F5344CB8AC3E}">
        <p14:creationId xmlns:p14="http://schemas.microsoft.com/office/powerpoint/2010/main" val="752047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3D1100-ABD2-BFA6-3CA0-3685B9296D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700A03-630D-A86E-74B1-65D5CEAE7297}"/>
              </a:ext>
            </a:extLst>
          </p:cNvPr>
          <p:cNvSpPr>
            <a:spLocks noGrp="1"/>
          </p:cNvSpPr>
          <p:nvPr>
            <p:ph type="title"/>
          </p:nvPr>
        </p:nvSpPr>
        <p:spPr>
          <a:xfrm>
            <a:off x="905256" y="182880"/>
            <a:ext cx="10515600" cy="1252728"/>
          </a:xfrm>
        </p:spPr>
        <p:txBody>
          <a:bodyPr anchor="ctr">
            <a:normAutofit/>
          </a:bodyPr>
          <a:lstStyle/>
          <a:p>
            <a:pPr>
              <a:lnSpc>
                <a:spcPct val="100000"/>
              </a:lnSpc>
            </a:pPr>
            <a:r>
              <a:rPr lang="en-US" sz="3200" dirty="0"/>
              <a:t>APD </a:t>
            </a:r>
            <a:r>
              <a:rPr lang="en-US" sz="3200"/>
              <a:t>FAQs (5 of 5)  </a:t>
            </a:r>
            <a:endParaRPr lang="en-US" sz="3200" dirty="0"/>
          </a:p>
        </p:txBody>
      </p:sp>
      <p:sp>
        <p:nvSpPr>
          <p:cNvPr id="5" name="Slide Number Placeholder 4">
            <a:extLst>
              <a:ext uri="{FF2B5EF4-FFF2-40B4-BE49-F238E27FC236}">
                <a16:creationId xmlns:a16="http://schemas.microsoft.com/office/drawing/2014/main" id="{8F4F4CC1-C444-7824-161D-C62F33A53158}"/>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200CA8EA-3E88-1E47-9B86-CBF89577D921}" type="slidenum">
              <a:rPr lang="en-US" smtClean="0"/>
              <a:pPr>
                <a:spcAft>
                  <a:spcPts val="600"/>
                </a:spcAft>
              </a:pPr>
              <a:t>41</a:t>
            </a:fld>
            <a:endParaRPr lang="en-US"/>
          </a:p>
        </p:txBody>
      </p:sp>
      <p:sp>
        <p:nvSpPr>
          <p:cNvPr id="4" name="TextBox 3">
            <a:extLst>
              <a:ext uri="{FF2B5EF4-FFF2-40B4-BE49-F238E27FC236}">
                <a16:creationId xmlns:a16="http://schemas.microsoft.com/office/drawing/2014/main" id="{67274A88-7926-70B2-D25E-3376FBC0D1CA}"/>
              </a:ext>
            </a:extLst>
          </p:cNvPr>
          <p:cNvSpPr txBox="1"/>
          <p:nvPr/>
        </p:nvSpPr>
        <p:spPr>
          <a:xfrm>
            <a:off x="255494" y="1761565"/>
            <a:ext cx="11389659" cy="2800767"/>
          </a:xfrm>
          <a:prstGeom prst="rect">
            <a:avLst/>
          </a:prstGeom>
          <a:noFill/>
        </p:spPr>
        <p:txBody>
          <a:bodyPr wrap="square" rtlCol="0">
            <a:spAutoFit/>
          </a:bodyPr>
          <a:lstStyle/>
          <a:p>
            <a:r>
              <a:rPr lang="en-US" sz="1600" b="1" dirty="0"/>
              <a:t>Should states continue to submit the MDBT with the OAPD? </a:t>
            </a:r>
          </a:p>
          <a:p>
            <a:r>
              <a:rPr lang="en-US" sz="1600" dirty="0"/>
              <a:t>Yes. All states are required to submit an MDBT with any OAPD submission. While the OAPD template does not include a standalone requirement to include the MDBT as a section in the OAPD, it should be a supplemental file to the OAPD. The MDBT is required to support the budget information reported in Section 3. Annual Budget, including Tables C–G. States should submit the corresponding MDBT with </a:t>
            </a:r>
            <a:r>
              <a:rPr lang="en-US" sz="1600"/>
              <a:t>the OAPD </a:t>
            </a:r>
            <a:r>
              <a:rPr lang="en-US" sz="1600" dirty="0"/>
              <a:t>to confirm approved funding even when no budget changes are being requested.</a:t>
            </a:r>
          </a:p>
          <a:p>
            <a:endParaRPr lang="en-US" sz="1600" dirty="0"/>
          </a:p>
          <a:p>
            <a:r>
              <a:rPr lang="en-US" sz="1600" b="1" dirty="0"/>
              <a:t>Is there a place in the template to note the assumptions for cost allocation? </a:t>
            </a:r>
          </a:p>
          <a:p>
            <a:r>
              <a:rPr lang="en-US" sz="1600" dirty="0"/>
              <a:t>Yes. Section 10, Cost Allocation Plan for Implementation Activities, of the new MES APD template provides space for states to describe their cost allocation approach, including any assumptions. The section also includes a sample cost allocations table. For more information on cost principles, refer to 2 CFR Part 200 and 2 CFR Part 300.</a:t>
            </a:r>
          </a:p>
          <a:p>
            <a:endParaRPr lang="en-US" sz="1600" dirty="0"/>
          </a:p>
        </p:txBody>
      </p:sp>
    </p:spTree>
    <p:extLst>
      <p:ext uri="{BB962C8B-B14F-4D97-AF65-F5344CB8AC3E}">
        <p14:creationId xmlns:p14="http://schemas.microsoft.com/office/powerpoint/2010/main" val="10523420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AFF613-6E4B-6A47-E1F5-1CEE60DDF684}"/>
              </a:ext>
              <a:ext uri="{C183D7F6-B498-43B3-948B-1728B52AA6E4}">
                <adec:decorative xmlns:adec="http://schemas.microsoft.com/office/drawing/2017/decorative" val="1"/>
              </a:ext>
            </a:extLst>
          </p:cNvPr>
          <p:cNvPicPr>
            <a:picLocks noChangeAspect="1"/>
          </p:cNvPicPr>
          <p:nvPr/>
        </p:nvPicPr>
        <p:blipFill>
          <a:blip r:embed="rId3">
            <a:alphaModFix amt="50000"/>
          </a:blip>
          <a:srcRect t="7787"/>
          <a:stretch/>
        </p:blipFill>
        <p:spPr>
          <a:xfrm>
            <a:off x="10" y="1"/>
            <a:ext cx="12191980" cy="6857999"/>
          </a:xfrm>
          <a:prstGeom prst="rect">
            <a:avLst/>
          </a:prstGeom>
          <a:gradFill>
            <a:gsLst>
              <a:gs pos="0">
                <a:srgbClr val="084A9C"/>
              </a:gs>
              <a:gs pos="74000">
                <a:srgbClr val="19558C"/>
              </a:gs>
              <a:gs pos="83000">
                <a:srgbClr val="19558C"/>
              </a:gs>
              <a:gs pos="100000">
                <a:srgbClr val="19558C"/>
              </a:gs>
            </a:gsLst>
            <a:lin ang="5400000" scaled="1"/>
          </a:gradFill>
        </p:spPr>
      </p:pic>
      <p:sp>
        <p:nvSpPr>
          <p:cNvPr id="5" name="Title 4">
            <a:extLst>
              <a:ext uri="{FF2B5EF4-FFF2-40B4-BE49-F238E27FC236}">
                <a16:creationId xmlns:a16="http://schemas.microsoft.com/office/drawing/2014/main" id="{BF5FB0DA-7FF0-73FE-454D-EFD2CFC8CC37}"/>
              </a:ext>
            </a:extLst>
          </p:cNvPr>
          <p:cNvSpPr txBox="1">
            <a:spLocks noGrp="1"/>
          </p:cNvSpPr>
          <p:nvPr>
            <p:ph type="title" idx="4294967295"/>
          </p:nvPr>
        </p:nvSpPr>
        <p:spPr>
          <a:xfrm>
            <a:off x="1680210" y="3600450"/>
            <a:ext cx="4328429" cy="1107996"/>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a:ln>
                  <a:noFill/>
                </a:ln>
                <a:solidFill>
                  <a:srgbClr val="FFD004"/>
                </a:solidFill>
                <a:effectLst/>
                <a:uLnTx/>
                <a:uFillTx/>
                <a:latin typeface="Arial" panose="020B0604020202020204" pitchFamily="34" charset="0"/>
                <a:ea typeface="+mn-ea"/>
                <a:cs typeface="Arial" panose="020B0604020202020204" pitchFamily="34" charset="0"/>
              </a:rPr>
              <a:t>Questions</a:t>
            </a:r>
          </a:p>
        </p:txBody>
      </p:sp>
      <p:sp>
        <p:nvSpPr>
          <p:cNvPr id="3" name="Slide Number Placeholder 2">
            <a:extLst>
              <a:ext uri="{FF2B5EF4-FFF2-40B4-BE49-F238E27FC236}">
                <a16:creationId xmlns:a16="http://schemas.microsoft.com/office/drawing/2014/main" id="{77066479-9001-EE97-4D30-5694051FA1F4}"/>
              </a:ext>
            </a:extLst>
          </p:cNvPr>
          <p:cNvSpPr>
            <a:spLocks noGrp="1"/>
          </p:cNvSpPr>
          <p:nvPr>
            <p:ph type="sldNum" sz="quarter" idx="12"/>
          </p:nvPr>
        </p:nvSpPr>
        <p:spPr/>
        <p:txBody>
          <a:bodyPr/>
          <a:lstStyle/>
          <a:p>
            <a:fld id="{4F010190-8B82-4CE1-9AE7-2CAA029F7BBC}" type="slidenum">
              <a:rPr lang="en-US" smtClean="0"/>
              <a:t>42</a:t>
            </a:fld>
            <a:endParaRPr lang="en-US"/>
          </a:p>
        </p:txBody>
      </p:sp>
    </p:spTree>
    <p:extLst>
      <p:ext uri="{BB962C8B-B14F-4D97-AF65-F5344CB8AC3E}">
        <p14:creationId xmlns:p14="http://schemas.microsoft.com/office/powerpoint/2010/main" val="21338371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0B4E80-F211-0531-4D56-7C2205A99009}"/>
              </a:ext>
            </a:extLst>
          </p:cNvPr>
          <p:cNvSpPr>
            <a:spLocks noGrp="1"/>
          </p:cNvSpPr>
          <p:nvPr>
            <p:ph type="title"/>
          </p:nvPr>
        </p:nvSpPr>
        <p:spPr>
          <a:xfrm>
            <a:off x="905256" y="182880"/>
            <a:ext cx="10515600" cy="1250066"/>
          </a:xfrm>
        </p:spPr>
        <p:txBody>
          <a:bodyPr>
            <a:noAutofit/>
          </a:bodyPr>
          <a:lstStyle/>
          <a:p>
            <a:r>
              <a:rPr lang="en-US"/>
              <a:t>Resources</a:t>
            </a:r>
          </a:p>
        </p:txBody>
      </p:sp>
      <p:sp>
        <p:nvSpPr>
          <p:cNvPr id="4" name="Slide Number Placeholder 3">
            <a:extLst>
              <a:ext uri="{FF2B5EF4-FFF2-40B4-BE49-F238E27FC236}">
                <a16:creationId xmlns:a16="http://schemas.microsoft.com/office/drawing/2014/main" id="{F3FE62E1-B7DB-C01F-A3DB-CE14863ABE0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6" name="Text Placeholder 4">
            <a:extLst>
              <a:ext uri="{FF2B5EF4-FFF2-40B4-BE49-F238E27FC236}">
                <a16:creationId xmlns:a16="http://schemas.microsoft.com/office/drawing/2014/main" id="{B981B873-CF24-8E38-D3E3-BB83F4F3084C}"/>
              </a:ext>
            </a:extLst>
          </p:cNvPr>
          <p:cNvSpPr txBox="1">
            <a:spLocks/>
          </p:cNvSpPr>
          <p:nvPr/>
        </p:nvSpPr>
        <p:spPr>
          <a:xfrm>
            <a:off x="577919" y="1749275"/>
            <a:ext cx="4907316" cy="4507146"/>
          </a:xfrm>
          <a:prstGeom prst="rect">
            <a:avLst/>
          </a:prstGeom>
        </p:spPr>
        <p:txBody>
          <a:bodyPr vert="horz" lIns="91440" tIns="45720" rIns="91440" bIns="45720" rtlCol="0" anchor="t" anchorCtr="0"/>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2400" b="1">
                <a:solidFill>
                  <a:schemeClr val="tx1"/>
                </a:solidFill>
              </a:rPr>
              <a:t>Contact Information </a:t>
            </a:r>
          </a:p>
          <a:p>
            <a:pPr algn="l"/>
            <a:endParaRPr lang="en-US"/>
          </a:p>
          <a:p>
            <a:pPr algn="l">
              <a:spcBef>
                <a:spcPts val="1200"/>
              </a:spcBef>
            </a:pPr>
            <a:r>
              <a:rPr lang="en-US" sz="2200">
                <a:solidFill>
                  <a:schemeClr val="tx1"/>
                </a:solidFill>
              </a:rPr>
              <a:t>Jessica Dunlap </a:t>
            </a:r>
            <a:r>
              <a:rPr lang="en-US" sz="2200">
                <a:solidFill>
                  <a:schemeClr val="tx1"/>
                </a:solidFill>
                <a:hlinkClick r:id="rId3"/>
              </a:rPr>
              <a:t>Jessica.dunlap@cms.hhs.gov</a:t>
            </a:r>
            <a:endParaRPr lang="en-US" sz="2200">
              <a:solidFill>
                <a:schemeClr val="tx1"/>
              </a:solidFill>
            </a:endParaRPr>
          </a:p>
          <a:p>
            <a:pPr algn="l">
              <a:spcBef>
                <a:spcPts val="1200"/>
              </a:spcBef>
            </a:pPr>
            <a:r>
              <a:rPr lang="en-US" sz="2200"/>
              <a:t> </a:t>
            </a:r>
          </a:p>
          <a:p>
            <a:pPr algn="l">
              <a:spcBef>
                <a:spcPts val="1200"/>
              </a:spcBef>
            </a:pPr>
            <a:r>
              <a:rPr lang="en-US" sz="2200">
                <a:solidFill>
                  <a:schemeClr val="tx1"/>
                </a:solidFill>
              </a:rPr>
              <a:t>MES Operations team: </a:t>
            </a:r>
            <a:r>
              <a:rPr lang="en-US" sz="2200">
                <a:hlinkClick r:id="rId4"/>
              </a:rPr>
              <a:t>MESOperations@cms.hhs.gov</a:t>
            </a:r>
            <a:endParaRPr lang="en-US" sz="2200"/>
          </a:p>
          <a:p>
            <a:pPr algn="l">
              <a:spcBef>
                <a:spcPts val="1200"/>
              </a:spcBef>
            </a:pPr>
            <a:endParaRPr lang="en-US" sz="2200"/>
          </a:p>
          <a:p>
            <a:pPr algn="l">
              <a:spcBef>
                <a:spcPts val="1200"/>
              </a:spcBef>
            </a:pPr>
            <a:r>
              <a:rPr lang="en-US" sz="2200">
                <a:solidFill>
                  <a:schemeClr val="tx1"/>
                </a:solidFill>
              </a:rPr>
              <a:t>Alejandra Johnson </a:t>
            </a:r>
            <a:r>
              <a:rPr lang="en-US" sz="2200">
                <a:hlinkClick r:id="rId5"/>
              </a:rPr>
              <a:t>Alejandra.Johnson@cms.hhs.gov</a:t>
            </a:r>
            <a:r>
              <a:rPr lang="en-US" sz="2200"/>
              <a:t> </a:t>
            </a:r>
          </a:p>
          <a:p>
            <a:pPr algn="l"/>
            <a:endParaRPr lang="en-US"/>
          </a:p>
        </p:txBody>
      </p:sp>
      <p:sp>
        <p:nvSpPr>
          <p:cNvPr id="8" name="Text Placeholder 4">
            <a:extLst>
              <a:ext uri="{FF2B5EF4-FFF2-40B4-BE49-F238E27FC236}">
                <a16:creationId xmlns:a16="http://schemas.microsoft.com/office/drawing/2014/main" id="{8C98FB9C-251A-68DA-CDEB-1E6E06E16FAE}"/>
              </a:ext>
            </a:extLst>
          </p:cNvPr>
          <p:cNvSpPr txBox="1">
            <a:spLocks/>
          </p:cNvSpPr>
          <p:nvPr/>
        </p:nvSpPr>
        <p:spPr>
          <a:xfrm>
            <a:off x="5670804" y="1749275"/>
            <a:ext cx="5943276" cy="4302723"/>
          </a:xfrm>
          <a:prstGeom prst="rect">
            <a:avLst/>
          </a:prstGeom>
        </p:spPr>
        <p:txBody>
          <a:bodyPr vert="horz" lIns="91440" tIns="45720" rIns="91440" bIns="45720" rtlCol="0" anchor="t" anchorCtr="0"/>
          <a:lstStyle>
            <a:defPPr>
              <a:defRPr lang="en-US"/>
            </a:defPPr>
            <a:lvl1pPr marL="0" algn="r" defTabSz="914400" rtl="0" eaLnBrk="1" latinLnBrk="0" hangingPunct="1">
              <a:defRPr sz="1200" kern="1200">
                <a:solidFill>
                  <a:schemeClr val="tx1">
                    <a:tint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20000"/>
              </a:lnSpc>
            </a:pPr>
            <a:r>
              <a:rPr lang="fr-FR" sz="2400" b="1" dirty="0">
                <a:solidFill>
                  <a:schemeClr val="tx1"/>
                </a:solidFill>
              </a:rPr>
              <a:t>MES </a:t>
            </a:r>
            <a:r>
              <a:rPr lang="fr-FR" sz="2400" b="1" dirty="0" err="1">
                <a:solidFill>
                  <a:schemeClr val="tx1"/>
                </a:solidFill>
              </a:rPr>
              <a:t>Templates</a:t>
            </a:r>
            <a:r>
              <a:rPr lang="fr-FR" sz="2400" b="1" dirty="0">
                <a:solidFill>
                  <a:schemeClr val="tx1"/>
                </a:solidFill>
              </a:rPr>
              <a:t> </a:t>
            </a:r>
            <a:r>
              <a:rPr lang="fr-FR" sz="2400" dirty="0">
                <a:hlinkClick r:id="rId6"/>
              </a:rPr>
              <a:t>https://www.medicaid.gov/medicaid/data-systems/streamlining-medicaid-enterprise-systems-templates</a:t>
            </a:r>
            <a:endParaRPr lang="fr-FR" sz="2400" dirty="0"/>
          </a:p>
          <a:p>
            <a:pPr algn="l">
              <a:lnSpc>
                <a:spcPct val="120000"/>
              </a:lnSpc>
            </a:pPr>
            <a:endParaRPr lang="en-US" sz="2400" b="1" dirty="0">
              <a:solidFill>
                <a:schemeClr val="tx1"/>
              </a:solidFill>
            </a:endParaRPr>
          </a:p>
          <a:p>
            <a:pPr algn="l">
              <a:lnSpc>
                <a:spcPct val="120000"/>
              </a:lnSpc>
            </a:pPr>
            <a:r>
              <a:rPr lang="en-US" sz="2400" b="1" dirty="0">
                <a:solidFill>
                  <a:schemeClr val="tx1"/>
                </a:solidFill>
              </a:rPr>
              <a:t>Important Links</a:t>
            </a:r>
          </a:p>
          <a:p>
            <a:pPr algn="l">
              <a:spcBef>
                <a:spcPts val="2400"/>
              </a:spcBef>
            </a:pPr>
            <a:r>
              <a:rPr lang="fr-FR" sz="2200" dirty="0">
                <a:hlinkClick r:id="rId7"/>
              </a:rPr>
              <a:t>GitHub | CMS MES Certification Repository</a:t>
            </a:r>
            <a:endParaRPr lang="fr-FR" sz="2200" dirty="0"/>
          </a:p>
        </p:txBody>
      </p:sp>
    </p:spTree>
    <p:extLst>
      <p:ext uri="{BB962C8B-B14F-4D97-AF65-F5344CB8AC3E}">
        <p14:creationId xmlns:p14="http://schemas.microsoft.com/office/powerpoint/2010/main" val="2274617190"/>
      </p:ext>
    </p:extLst>
  </p:cSld>
  <p:clrMapOvr>
    <a:masterClrMapping/>
  </p:clrMapOvr>
</p:sld>
</file>

<file path=ppt/theme/theme1.xml><?xml version="1.0" encoding="utf-8"?>
<a:theme xmlns:a="http://schemas.openxmlformats.org/drawingml/2006/main" name="1_Office Theme">
  <a:themeElements>
    <a:clrScheme name="Custom 5">
      <a:dk1>
        <a:srgbClr val="000000"/>
      </a:dk1>
      <a:lt1>
        <a:srgbClr val="FFFFFF"/>
      </a:lt1>
      <a:dk2>
        <a:srgbClr val="44546A"/>
      </a:dk2>
      <a:lt2>
        <a:srgbClr val="E7E6E6"/>
      </a:lt2>
      <a:accent1>
        <a:srgbClr val="009192"/>
      </a:accent1>
      <a:accent2>
        <a:srgbClr val="84CFEE"/>
      </a:accent2>
      <a:accent3>
        <a:srgbClr val="A5A5A5"/>
      </a:accent3>
      <a:accent4>
        <a:srgbClr val="FFFF00"/>
      </a:accent4>
      <a:accent5>
        <a:srgbClr val="5B9BD5"/>
      </a:accent5>
      <a:accent6>
        <a:srgbClr val="0053A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PPTA Discussion Template.potm" id="{DFA3B521-C1F0-4E3C-A09E-CA1F30F987FF}" vid="{6CB4046A-ABB3-4D6D-91C9-8061E9E02531}"/>
    </a:ext>
  </a:extLst>
</a:theme>
</file>

<file path=ppt/theme/theme2.xml><?xml version="1.0" encoding="utf-8"?>
<a:theme xmlns:a="http://schemas.openxmlformats.org/drawingml/2006/main" name="CMS PowerPoint Presentation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PPTA Discussion Template.potm" id="{DFA3B521-C1F0-4E3C-A09E-CA1F30F987FF}" vid="{E1D39B4C-C4D3-4007-B9EA-35C6605924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480DEDBECCD784A850E7D8DF58EC4AA" ma:contentTypeVersion="19" ma:contentTypeDescription="Create a new document." ma:contentTypeScope="" ma:versionID="50ee5880f7ee34f8c72e36ae819bb0e0">
  <xsd:schema xmlns:xsd="http://www.w3.org/2001/XMLSchema" xmlns:xs="http://www.w3.org/2001/XMLSchema" xmlns:p="http://schemas.microsoft.com/office/2006/metadata/properties" xmlns:ns2="9bc74dbe-ed2f-4cc8-9a95-6a4d120e18e6" xmlns:ns3="1ada0c20-4d4c-40d2-8645-faed97a2c3d0" xmlns:ns4="b5a44311-ed64-4a72-909f-c9dc6973bde2" targetNamespace="http://schemas.microsoft.com/office/2006/metadata/properties" ma:root="true" ma:fieldsID="42962e4cbdf33946e150cc01001243af" ns2:_="" ns3:_="" ns4:_="">
    <xsd:import namespace="9bc74dbe-ed2f-4cc8-9a95-6a4d120e18e6"/>
    <xsd:import namespace="1ada0c20-4d4c-40d2-8645-faed97a2c3d0"/>
    <xsd:import namespace="b5a44311-ed64-4a72-909f-c9dc6973bde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Link"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c74dbe-ed2f-4cc8-9a95-6a4d120e18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ea1a638-fe8f-4e55-a8a3-ec1a1fdf419b"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ink" ma:index="21"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da0c20-4d4c-40d2-8645-faed97a2c3d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5a44311-ed64-4a72-909f-c9dc6973bde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19313b8-d70b-496a-8795-fb90f3a53af6}" ma:internalName="TaxCatchAll" ma:showField="CatchAllData" ma:web="1ada0c20-4d4c-40d2-8645-faed97a2c3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bc74dbe-ed2f-4cc8-9a95-6a4d120e18e6">
      <Terms xmlns="http://schemas.microsoft.com/office/infopath/2007/PartnerControls"/>
    </lcf76f155ced4ddcb4097134ff3c332f>
    <TaxCatchAll xmlns="b5a44311-ed64-4a72-909f-c9dc6973bde2" xsi:nil="true"/>
    <Link xmlns="9bc74dbe-ed2f-4cc8-9a95-6a4d120e18e6">
      <Url xsi:nil="true"/>
      <Description xsi:nil="true"/>
    </Link>
  </documentManagement>
</p:properties>
</file>

<file path=customXml/itemProps1.xml><?xml version="1.0" encoding="utf-8"?>
<ds:datastoreItem xmlns:ds="http://schemas.openxmlformats.org/officeDocument/2006/customXml" ds:itemID="{8C61C3DA-D2DA-44C2-AF9E-75F7CE94EC5F}">
  <ds:schemaRefs>
    <ds:schemaRef ds:uri="1ada0c20-4d4c-40d2-8645-faed97a2c3d0"/>
    <ds:schemaRef ds:uri="9bc74dbe-ed2f-4cc8-9a95-6a4d120e18e6"/>
    <ds:schemaRef ds:uri="b5a44311-ed64-4a72-909f-c9dc6973bd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C7D952E-81F8-4095-BDF1-467D6303C830}">
  <ds:schemaRefs>
    <ds:schemaRef ds:uri="http://schemas.microsoft.com/sharepoint/v3/contenttype/forms"/>
  </ds:schemaRefs>
</ds:datastoreItem>
</file>

<file path=customXml/itemProps3.xml><?xml version="1.0" encoding="utf-8"?>
<ds:datastoreItem xmlns:ds="http://schemas.openxmlformats.org/officeDocument/2006/customXml" ds:itemID="{D5FAC830-4161-4D70-88F6-75E34CA95E72}">
  <ds:schemaRefs>
    <ds:schemaRef ds:uri="1ada0c20-4d4c-40d2-8645-faed97a2c3d0"/>
    <ds:schemaRef ds:uri="9bc74dbe-ed2f-4cc8-9a95-6a4d120e18e6"/>
    <ds:schemaRef ds:uri="b5a44311-ed64-4a72-909f-c9dc6973bde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c620dc48-1d50-4952-8b39-df4d54d74d82}" enabled="0" method="" siteId="{c620dc48-1d50-4952-8b39-df4d54d74d82}" removed="1"/>
</clbl:labelList>
</file>

<file path=docProps/app.xml><?xml version="1.0" encoding="utf-8"?>
<Properties xmlns="http://schemas.openxmlformats.org/officeDocument/2006/extended-properties" xmlns:vt="http://schemas.openxmlformats.org/officeDocument/2006/docPropsVTypes">
  <TotalTime>77</TotalTime>
  <Words>7824</Words>
  <Application>Microsoft Office PowerPoint</Application>
  <PresentationFormat>Widescreen</PresentationFormat>
  <Paragraphs>608</Paragraphs>
  <Slides>43</Slides>
  <Notes>43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43</vt:i4>
      </vt:variant>
    </vt:vector>
  </HeadingPairs>
  <TitlesOfParts>
    <vt:vector size="49" baseType="lpstr">
      <vt:lpstr>Aptos</vt:lpstr>
      <vt:lpstr>Arial</vt:lpstr>
      <vt:lpstr>Calibri</vt:lpstr>
      <vt:lpstr>Segoe UI</vt:lpstr>
      <vt:lpstr>1_Office Theme</vt:lpstr>
      <vt:lpstr>CMS PowerPoint Presentation Template</vt:lpstr>
      <vt:lpstr>State Health Official Letter: Streamlining Medicaid Enterprise Systems Advanced Planning Document (APD) and Operational APD Templates</vt:lpstr>
      <vt:lpstr>Objectives</vt:lpstr>
      <vt:lpstr>Overview of Major Changes in the APD Template </vt:lpstr>
      <vt:lpstr>APD Template Table of Contents</vt:lpstr>
      <vt:lpstr>APD Template Sample Section</vt:lpstr>
      <vt:lpstr>Crosswalk of Standard Sections in APD Template (part 1)</vt:lpstr>
      <vt:lpstr>Crosswalk of Standard Sections in APD Template (part 2)</vt:lpstr>
      <vt:lpstr>Overview of Major Changes in the OAPD Template </vt:lpstr>
      <vt:lpstr>OAPD Template Table of Contents</vt:lpstr>
      <vt:lpstr>OAPD Template Sample Section</vt:lpstr>
      <vt:lpstr>Expectations</vt:lpstr>
      <vt:lpstr>One Submission, One Story </vt:lpstr>
      <vt:lpstr>Before You Submit: Common CMS Review Checks</vt:lpstr>
      <vt:lpstr>APD Template Sections</vt:lpstr>
      <vt:lpstr>APD Section Executive Summary</vt:lpstr>
      <vt:lpstr>APD Section 1. Project Management Plan / Summary of Activities</vt:lpstr>
      <vt:lpstr>APD Section 2. Statement of Needs and Objectives</vt:lpstr>
      <vt:lpstr>APD Section 3. Requirements Analysis, Feasibility Study, Analysis of Alternatives Considerations</vt:lpstr>
      <vt:lpstr>APD Section 4. Cost Benefit Analysis</vt:lpstr>
      <vt:lpstr>Section 5. Acquisitions</vt:lpstr>
      <vt:lpstr>Section 6. Personnel Resource Statement</vt:lpstr>
      <vt:lpstr>Section 6.1. State Resource Statement</vt:lpstr>
      <vt:lpstr>Section 6.2. Contract Resource Statement</vt:lpstr>
      <vt:lpstr>Section 7. Proposed Activity Schedule for the Project</vt:lpstr>
      <vt:lpstr>Section 8. Proposed Budget</vt:lpstr>
      <vt:lpstr>Section 9. Statement of Duration</vt:lpstr>
      <vt:lpstr>Section 10. Cost Allocation Plan for Implementation Activities</vt:lpstr>
      <vt:lpstr>Section 11. Security and Interface Requirements</vt:lpstr>
      <vt:lpstr>Section 12. Assurances and Compliance</vt:lpstr>
      <vt:lpstr>APD Appendices</vt:lpstr>
      <vt:lpstr>OAPD Template Sections</vt:lpstr>
      <vt:lpstr>OAPD Section Executive Summary</vt:lpstr>
      <vt:lpstr>OAPD Section 1. Summary of Activities</vt:lpstr>
      <vt:lpstr>OAPD Section 2. Acquisitions</vt:lpstr>
      <vt:lpstr>OAPD Section 3. Annual Budget</vt:lpstr>
      <vt:lpstr>APD  FAQs</vt:lpstr>
      <vt:lpstr>APD FAQs (1 of 5)  </vt:lpstr>
      <vt:lpstr>APD FAQs (2 of 5)  </vt:lpstr>
      <vt:lpstr>APD FAQs (3 of 5)  </vt:lpstr>
      <vt:lpstr>APD FAQs (4 of 5)  </vt:lpstr>
      <vt:lpstr>APD FAQs (5 of 5)  </vt:lpstr>
      <vt:lpstr>Questions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Victoria Cardoza Kairys</dc:creator>
  <cp:lastModifiedBy>Dunlap, Jessica (CMS/CMCS)</cp:lastModifiedBy>
  <cp:revision>5</cp:revision>
  <cp:lastPrinted>2026-09-15T14:20:37Z</cp:lastPrinted>
  <dcterms:created xsi:type="dcterms:W3CDTF">2024-12-19T20:20:34Z</dcterms:created>
  <dcterms:modified xsi:type="dcterms:W3CDTF">2026-09-24T11:01:26Z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0x010100B480DEDBECCD784A850E7D8DF58EC4AA</vt:lpwstr>
  </property>
  <property fmtid="{D5CDD505-2E9C-101B-9397-08002B2CF9AE}" pid="3" name="MediaServiceImageTags">
    <vt:lpwstr/>
  </property>
</Properties>
</file>